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tiff" ContentType="image/tiff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3.xml" ContentType="application/vnd.openxmlformats-officedocument.theme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72" r:id="rId2"/>
    <p:sldMasterId id="2147483692" r:id="rId3"/>
    <p:sldMasterId id="2147483704" r:id="rId4"/>
  </p:sldMasterIdLst>
  <p:notesMasterIdLst>
    <p:notesMasterId r:id="rId13"/>
  </p:notesMasterIdLst>
  <p:sldIdLst>
    <p:sldId id="264" r:id="rId5"/>
    <p:sldId id="269" r:id="rId6"/>
    <p:sldId id="272" r:id="rId7"/>
    <p:sldId id="273" r:id="rId8"/>
    <p:sldId id="271" r:id="rId9"/>
    <p:sldId id="267" r:id="rId10"/>
    <p:sldId id="268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834"/>
    <p:restoredTop sz="79385"/>
  </p:normalViewPr>
  <p:slideViewPr>
    <p:cSldViewPr snapToGrid="0" snapToObjects="1">
      <p:cViewPr>
        <p:scale>
          <a:sx n="93" d="100"/>
          <a:sy n="93" d="100"/>
        </p:scale>
        <p:origin x="1976" y="8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notesMaster" Target="notesMasters/notes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948197-5A44-0443-A0F5-433BFBCEF95F}" type="datetimeFigureOut">
              <a:rPr lang="en-US" smtClean="0"/>
              <a:t>12/21/17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679F94-7FE4-3C4A-BCA1-619D5FF22C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0598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679F94-7FE4-3C4A-BCA1-619D5FF22C4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77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4.emf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4.emf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F0B94-2541-48C1-8A39-E5C46E26C6F9}" type="datetime1">
              <a:rPr lang="en-NZ" smtClean="0">
                <a:solidFill>
                  <a:prstClr val="black">
                    <a:tint val="75000"/>
                  </a:prstClr>
                </a:solidFill>
              </a:rPr>
              <a:pPr/>
              <a:t>21/12/17</a:t>
            </a:fld>
            <a:endParaRPr lang="en-NZ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A1327-5AC8-49E7-8D9C-FE3C475FA6D3}" type="slidenum">
              <a:rPr lang="en-NZ" smtClean="0">
                <a:solidFill>
                  <a:prstClr val="white"/>
                </a:solidFill>
              </a:rPr>
              <a:pPr/>
              <a:t>‹#›</a:t>
            </a:fld>
            <a:endParaRPr lang="en-NZ">
              <a:solidFill>
                <a:prstClr val="white"/>
              </a:solidFill>
            </a:endParaRPr>
          </a:p>
        </p:txBody>
      </p:sp>
    </p:spTree>
    <p:extLst/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C4F69-77E4-4936-A128-96D4205EB4DF}" type="datetime1">
              <a:rPr lang="en-NZ" smtClean="0">
                <a:solidFill>
                  <a:prstClr val="black">
                    <a:tint val="75000"/>
                  </a:prstClr>
                </a:solidFill>
              </a:rPr>
              <a:pPr/>
              <a:t>21/12/17</a:t>
            </a:fld>
            <a:endParaRPr lang="en-NZ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A1327-5AC8-49E7-8D9C-FE3C475FA6D3}" type="slidenum">
              <a:rPr lang="en-NZ" smtClean="0">
                <a:solidFill>
                  <a:prstClr val="white"/>
                </a:solidFill>
              </a:rPr>
              <a:pPr/>
              <a:t>‹#›</a:t>
            </a:fld>
            <a:endParaRPr lang="en-NZ">
              <a:solidFill>
                <a:prstClr val="white"/>
              </a:solidFill>
            </a:endParaRPr>
          </a:p>
        </p:txBody>
      </p:sp>
    </p:spTree>
    <p:extLst/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6"/>
            <a:ext cx="2628900" cy="581183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6"/>
            <a:ext cx="7734300" cy="581183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28AF7-CA0D-49D0-884A-453ED11AB128}" type="datetime1">
              <a:rPr lang="en-NZ" smtClean="0">
                <a:solidFill>
                  <a:prstClr val="black">
                    <a:tint val="75000"/>
                  </a:prstClr>
                </a:solidFill>
              </a:rPr>
              <a:pPr/>
              <a:t>21/12/17</a:t>
            </a:fld>
            <a:endParaRPr lang="en-NZ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A1327-5AC8-49E7-8D9C-FE3C475FA6D3}" type="slidenum">
              <a:rPr lang="en-NZ" smtClean="0">
                <a:solidFill>
                  <a:prstClr val="white"/>
                </a:solidFill>
              </a:rPr>
              <a:pPr/>
              <a:t>‹#›</a:t>
            </a:fld>
            <a:endParaRPr lang="en-NZ">
              <a:solidFill>
                <a:prstClr val="white"/>
              </a:solidFill>
            </a:endParaRPr>
          </a:p>
        </p:txBody>
      </p:sp>
    </p:spTree>
    <p:extLst/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0540" y="4703333"/>
            <a:ext cx="7924800" cy="448587"/>
          </a:xfrm>
          <a:noFill/>
          <a:ln>
            <a:noFill/>
          </a:ln>
        </p:spPr>
        <p:txBody>
          <a:bodyPr anchor="ctr">
            <a:noAutofit/>
          </a:bodyPr>
          <a:lstStyle>
            <a:lvl1pPr marL="0" indent="0">
              <a:buNone/>
              <a:defRPr lang="en-US" sz="3067" b="1" i="0" dirty="0">
                <a:solidFill>
                  <a:srgbClr val="6D6F71"/>
                </a:solidFill>
                <a:latin typeface="HelvNeue for IBM"/>
                <a:cs typeface="HelvNeue for IBM"/>
              </a:defRPr>
            </a:lvl1pPr>
          </a:lstStyle>
          <a:p>
            <a:pPr lvl="0"/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130540" y="2623281"/>
            <a:ext cx="7924800" cy="2138393"/>
          </a:xfrm>
        </p:spPr>
        <p:txBody>
          <a:bodyPr/>
          <a:lstStyle>
            <a:lvl1pPr>
              <a:lnSpc>
                <a:spcPct val="100000"/>
              </a:lnSpc>
              <a:defRPr sz="6667">
                <a:solidFill>
                  <a:srgbClr val="339C96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514"/>
            <a:ext cx="2844800" cy="366071"/>
          </a:xfrm>
          <a:prstGeom prst="rect">
            <a:avLst/>
          </a:prstGeom>
        </p:spPr>
        <p:txBody>
          <a:bodyPr/>
          <a:lstStyle>
            <a:lvl1pPr defTabSz="609585">
              <a:defRPr smtClean="0">
                <a:ea typeface="MS PGothic" charset="0"/>
                <a:cs typeface="MS PGothic" charset="0"/>
              </a:defRPr>
            </a:lvl1pPr>
          </a:lstStyle>
          <a:p>
            <a:pPr>
              <a:defRPr/>
            </a:pPr>
            <a:fld id="{4D02E87C-FEA2-394A-A8CC-F064244E3104}" type="datetime1">
              <a:rPr lang="en-US">
                <a:solidFill>
                  <a:prstClr val="black"/>
                </a:solidFill>
              </a:rPr>
              <a:pPr>
                <a:defRPr/>
              </a:pPr>
              <a:t>12/21/17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10968589" y="6168183"/>
            <a:ext cx="607484" cy="363955"/>
          </a:xfrm>
          <a:prstGeom prst="rect">
            <a:avLst/>
          </a:prstGeom>
        </p:spPr>
        <p:txBody>
          <a:bodyPr/>
          <a:lstStyle>
            <a:lvl1pPr defTabSz="609585">
              <a:defRPr smtClean="0">
                <a:ea typeface="MS PGothic" charset="0"/>
                <a:cs typeface="MS PGothic" charset="0"/>
              </a:defRPr>
            </a:lvl1pPr>
          </a:lstStyle>
          <a:p>
            <a:pPr>
              <a:defRPr/>
            </a:pPr>
            <a:fld id="{ADC57D55-D524-8747-A2AD-5E291EDF4B4B}" type="slidenum">
              <a:rPr 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/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16000" y="1353965"/>
            <a:ext cx="8229600" cy="803512"/>
          </a:xfrm>
        </p:spPr>
        <p:txBody>
          <a:bodyPr/>
          <a:lstStyle>
            <a:lvl1pPr>
              <a:defRPr>
                <a:solidFill>
                  <a:srgbClr val="339C96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16000" y="3022600"/>
            <a:ext cx="9948672" cy="3145059"/>
          </a:xfrm>
        </p:spPr>
        <p:txBody>
          <a:bodyPr/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1016000" y="889003"/>
            <a:ext cx="6194421" cy="493499"/>
          </a:xfrm>
        </p:spPr>
        <p:txBody>
          <a:bodyPr>
            <a:spAutoFit/>
          </a:bodyPr>
          <a:lstStyle>
            <a:lvl1pPr>
              <a:defRPr sz="1867" b="1" i="0" spc="-27">
                <a:latin typeface="HelvNeue for IBM"/>
                <a:cs typeface="HelvNeue for IBM"/>
              </a:defRPr>
            </a:lvl1pPr>
            <a:lvl2pPr>
              <a:defRPr b="1" i="0">
                <a:latin typeface="HelvNeue for IBM"/>
                <a:cs typeface="HelvNeue for IBM"/>
              </a:defRPr>
            </a:lvl2pPr>
            <a:lvl3pPr>
              <a:defRPr b="1" i="0">
                <a:latin typeface="HelvNeue for IBM"/>
                <a:cs typeface="HelvNeue for IBM"/>
              </a:defRPr>
            </a:lvl3pPr>
            <a:lvl4pPr>
              <a:defRPr b="1" i="0">
                <a:latin typeface="HelvNeue for IBM"/>
                <a:cs typeface="HelvNeue for IBM"/>
              </a:defRPr>
            </a:lvl4pPr>
            <a:lvl5pPr>
              <a:defRPr b="0" i="0">
                <a:latin typeface="HelvNeue for IBM Medium"/>
                <a:cs typeface="HelvNeue for IBM Medium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5"/>
          </p:nvPr>
        </p:nvSpPr>
        <p:spPr>
          <a:xfrm>
            <a:off x="609600" y="6356514"/>
            <a:ext cx="2844800" cy="366071"/>
          </a:xfrm>
          <a:prstGeom prst="rect">
            <a:avLst/>
          </a:prstGeom>
        </p:spPr>
        <p:txBody>
          <a:bodyPr/>
          <a:lstStyle>
            <a:lvl1pPr defTabSz="609585">
              <a:defRPr smtClean="0">
                <a:ea typeface="MS PGothic" charset="0"/>
                <a:cs typeface="MS PGothic" charset="0"/>
              </a:defRPr>
            </a:lvl1pPr>
          </a:lstStyle>
          <a:p>
            <a:pPr>
              <a:defRPr/>
            </a:pPr>
            <a:fld id="{039387DA-9B70-D84E-A3EA-385FEEDFB387}" type="datetime1">
              <a:rPr lang="en-US">
                <a:solidFill>
                  <a:prstClr val="black"/>
                </a:solidFill>
              </a:rPr>
              <a:pPr>
                <a:defRPr/>
              </a:pPr>
              <a:t>12/21/17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11106151" y="6161838"/>
            <a:ext cx="607483" cy="361839"/>
          </a:xfrm>
          <a:prstGeom prst="rect">
            <a:avLst/>
          </a:prstGeom>
        </p:spPr>
        <p:txBody>
          <a:bodyPr/>
          <a:lstStyle>
            <a:lvl1pPr defTabSz="609585">
              <a:defRPr smtClean="0">
                <a:ea typeface="MS PGothic" charset="0"/>
                <a:cs typeface="MS PGothic" charset="0"/>
              </a:defRPr>
            </a:lvl1pPr>
          </a:lstStyle>
          <a:p>
            <a:pPr>
              <a:defRPr/>
            </a:pPr>
            <a:fld id="{FF388EBC-9AD7-A446-8E81-4B6DA44FD286}" type="slidenum">
              <a:rPr 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Text &amp;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15999" y="1353965"/>
            <a:ext cx="5913120" cy="1577556"/>
          </a:xfrm>
        </p:spPr>
        <p:txBody>
          <a:bodyPr/>
          <a:lstStyle>
            <a:lvl1pPr>
              <a:defRPr>
                <a:solidFill>
                  <a:srgbClr val="339C96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15999" y="3022600"/>
            <a:ext cx="5913120" cy="3145059"/>
          </a:xfrm>
        </p:spPr>
        <p:txBody>
          <a:bodyPr/>
          <a:lstStyle>
            <a:lvl1pPr>
              <a:lnSpc>
                <a:spcPct val="150000"/>
              </a:lnSpc>
              <a:spcBef>
                <a:spcPts val="0"/>
              </a:spcBef>
              <a:defRPr/>
            </a:lvl1pPr>
            <a:lvl2pPr>
              <a:lnSpc>
                <a:spcPct val="140000"/>
              </a:lnSpc>
              <a:spcBef>
                <a:spcPts val="0"/>
              </a:spcBef>
              <a:defRPr/>
            </a:lvl2pPr>
            <a:lvl3pPr>
              <a:lnSpc>
                <a:spcPct val="140000"/>
              </a:lnSpc>
              <a:spcBef>
                <a:spcPts val="0"/>
              </a:spcBef>
              <a:defRPr/>
            </a:lvl3pPr>
            <a:lvl4pPr>
              <a:lnSpc>
                <a:spcPct val="140000"/>
              </a:lnSpc>
              <a:spcBef>
                <a:spcPts val="0"/>
              </a:spcBef>
              <a:defRPr/>
            </a:lvl4pPr>
            <a:lvl5pPr>
              <a:lnSpc>
                <a:spcPct val="140000"/>
              </a:lnSpc>
              <a:spcBef>
                <a:spcPts val="0"/>
              </a:spcBef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1016000" y="889003"/>
            <a:ext cx="5913120" cy="493499"/>
          </a:xfrm>
        </p:spPr>
        <p:txBody>
          <a:bodyPr>
            <a:spAutoFit/>
          </a:bodyPr>
          <a:lstStyle>
            <a:lvl1pPr>
              <a:defRPr sz="1867" b="1" i="0" spc="-27">
                <a:latin typeface="HelvNeue for IBM"/>
                <a:cs typeface="HelvNeue for IBM"/>
              </a:defRPr>
            </a:lvl1pPr>
            <a:lvl2pPr>
              <a:defRPr b="1" i="0">
                <a:latin typeface="HelvNeue for IBM"/>
                <a:cs typeface="HelvNeue for IBM"/>
              </a:defRPr>
            </a:lvl2pPr>
            <a:lvl3pPr>
              <a:defRPr b="1" i="0">
                <a:latin typeface="HelvNeue for IBM"/>
                <a:cs typeface="HelvNeue for IBM"/>
              </a:defRPr>
            </a:lvl3pPr>
            <a:lvl4pPr>
              <a:defRPr b="1" i="0">
                <a:latin typeface="HelvNeue for IBM"/>
                <a:cs typeface="HelvNeue for IBM"/>
              </a:defRPr>
            </a:lvl4pPr>
            <a:lvl5pPr>
              <a:defRPr b="0" i="0">
                <a:latin typeface="HelvNeue for IBM Medium"/>
                <a:cs typeface="HelvNeue for IBM Medium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5"/>
          </p:nvPr>
        </p:nvSpPr>
        <p:spPr>
          <a:xfrm>
            <a:off x="609600" y="6356514"/>
            <a:ext cx="2844800" cy="366071"/>
          </a:xfrm>
          <a:prstGeom prst="rect">
            <a:avLst/>
          </a:prstGeom>
        </p:spPr>
        <p:txBody>
          <a:bodyPr/>
          <a:lstStyle>
            <a:lvl1pPr defTabSz="609585">
              <a:defRPr smtClean="0">
                <a:ea typeface="MS PGothic" charset="0"/>
                <a:cs typeface="MS PGothic" charset="0"/>
              </a:defRPr>
            </a:lvl1pPr>
          </a:lstStyle>
          <a:p>
            <a:pPr>
              <a:defRPr/>
            </a:pPr>
            <a:fld id="{AC1800EA-983D-384F-BFD7-077F5947DA3F}" type="datetime1">
              <a:rPr lang="en-US">
                <a:solidFill>
                  <a:prstClr val="black"/>
                </a:solidFill>
              </a:rPr>
              <a:pPr>
                <a:defRPr/>
              </a:pPr>
              <a:t>12/21/17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>
          <a:xfrm>
            <a:off x="10968589" y="6168183"/>
            <a:ext cx="607484" cy="363955"/>
          </a:xfrm>
          <a:prstGeom prst="rect">
            <a:avLst/>
          </a:prstGeom>
        </p:spPr>
        <p:txBody>
          <a:bodyPr/>
          <a:lstStyle>
            <a:lvl1pPr defTabSz="609585">
              <a:defRPr smtClean="0">
                <a:ea typeface="MS PGothic" charset="0"/>
                <a:cs typeface="MS PGothic" charset="0"/>
              </a:defRPr>
            </a:lvl1pPr>
          </a:lstStyle>
          <a:p>
            <a:pPr>
              <a:defRPr/>
            </a:pPr>
            <a:fld id="{513A3EE2-9205-484B-AD9C-3D61982A5F87}" type="slidenum">
              <a:rPr 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/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&amp;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16000" y="1353965"/>
            <a:ext cx="8229600" cy="803512"/>
          </a:xfrm>
        </p:spPr>
        <p:txBody>
          <a:bodyPr/>
          <a:lstStyle>
            <a:lvl1pPr>
              <a:defRPr>
                <a:solidFill>
                  <a:srgbClr val="339C96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16000" y="5844062"/>
            <a:ext cx="9948672" cy="323599"/>
          </a:xfrm>
        </p:spPr>
        <p:txBody>
          <a:bodyPr/>
          <a:lstStyle>
            <a:lvl1pPr>
              <a:lnSpc>
                <a:spcPct val="100000"/>
              </a:lnSpc>
              <a:spcBef>
                <a:spcPts val="267"/>
              </a:spcBef>
              <a:defRPr sz="933" b="1" i="1">
                <a:latin typeface="HelvNeue for IBM"/>
                <a:cs typeface="HelvNeue for IBM"/>
              </a:defRPr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1016000" y="889003"/>
            <a:ext cx="5913120" cy="493499"/>
          </a:xfrm>
        </p:spPr>
        <p:txBody>
          <a:bodyPr>
            <a:spAutoFit/>
          </a:bodyPr>
          <a:lstStyle>
            <a:lvl1pPr>
              <a:defRPr sz="1867" b="1" i="0" spc="-27">
                <a:latin typeface="HelvNeue for IBM"/>
                <a:cs typeface="HelvNeue for IBM"/>
              </a:defRPr>
            </a:lvl1pPr>
            <a:lvl2pPr>
              <a:defRPr b="1" i="0">
                <a:latin typeface="HelvNeue for IBM"/>
                <a:cs typeface="HelvNeue for IBM"/>
              </a:defRPr>
            </a:lvl2pPr>
            <a:lvl3pPr>
              <a:defRPr b="1" i="0">
                <a:latin typeface="HelvNeue for IBM"/>
                <a:cs typeface="HelvNeue for IBM"/>
              </a:defRPr>
            </a:lvl3pPr>
            <a:lvl4pPr>
              <a:defRPr b="1" i="0">
                <a:latin typeface="HelvNeue for IBM"/>
                <a:cs typeface="HelvNeue for IBM"/>
              </a:defRPr>
            </a:lvl4pPr>
            <a:lvl5pPr>
              <a:defRPr b="0" i="0">
                <a:latin typeface="HelvNeue for IBM Medium"/>
                <a:cs typeface="HelvNeue for IBM Medium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15"/>
          </p:nvPr>
        </p:nvSpPr>
        <p:spPr>
          <a:xfrm>
            <a:off x="1016000" y="3022603"/>
            <a:ext cx="9948672" cy="27432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6"/>
          </p:nvPr>
        </p:nvSpPr>
        <p:spPr>
          <a:xfrm>
            <a:off x="609600" y="6356514"/>
            <a:ext cx="2844800" cy="366071"/>
          </a:xfrm>
          <a:prstGeom prst="rect">
            <a:avLst/>
          </a:prstGeom>
        </p:spPr>
        <p:txBody>
          <a:bodyPr/>
          <a:lstStyle>
            <a:lvl1pPr defTabSz="609585">
              <a:defRPr smtClean="0">
                <a:ea typeface="MS PGothic" charset="0"/>
                <a:cs typeface="MS PGothic" charset="0"/>
              </a:defRPr>
            </a:lvl1pPr>
          </a:lstStyle>
          <a:p>
            <a:pPr>
              <a:defRPr/>
            </a:pPr>
            <a:fld id="{9E6269CA-E1ED-D347-9DCE-AA827A9FBDC2}" type="datetime1">
              <a:rPr lang="en-US">
                <a:solidFill>
                  <a:prstClr val="black"/>
                </a:solidFill>
              </a:rPr>
              <a:pPr>
                <a:defRPr/>
              </a:pPr>
              <a:t>12/21/17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7"/>
          </p:nvPr>
        </p:nvSpPr>
        <p:spPr>
          <a:xfrm>
            <a:off x="10968589" y="6168183"/>
            <a:ext cx="607484" cy="363955"/>
          </a:xfrm>
          <a:prstGeom prst="rect">
            <a:avLst/>
          </a:prstGeom>
        </p:spPr>
        <p:txBody>
          <a:bodyPr/>
          <a:lstStyle>
            <a:lvl1pPr defTabSz="609585">
              <a:defRPr smtClean="0">
                <a:ea typeface="MS PGothic" charset="0"/>
                <a:cs typeface="MS PGothic" charset="0"/>
              </a:defRPr>
            </a:lvl1pPr>
          </a:lstStyle>
          <a:p>
            <a:pPr>
              <a:defRPr/>
            </a:pPr>
            <a:fld id="{C12D9151-885A-3247-9AF0-969438E367B8}" type="slidenum">
              <a:rPr 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/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no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339C96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1016000" y="889003"/>
            <a:ext cx="5913120" cy="493499"/>
          </a:xfrm>
        </p:spPr>
        <p:txBody>
          <a:bodyPr>
            <a:spAutoFit/>
          </a:bodyPr>
          <a:lstStyle>
            <a:lvl1pPr>
              <a:defRPr sz="1867" b="1" i="0" spc="-27">
                <a:latin typeface="HelvNeue for IBM"/>
                <a:cs typeface="HelvNeue for IBM"/>
              </a:defRPr>
            </a:lvl1pPr>
            <a:lvl2pPr>
              <a:defRPr b="1" i="0">
                <a:latin typeface="HelvNeue for IBM"/>
                <a:cs typeface="HelvNeue for IBM"/>
              </a:defRPr>
            </a:lvl2pPr>
            <a:lvl3pPr>
              <a:defRPr b="1" i="0">
                <a:latin typeface="HelvNeue for IBM"/>
                <a:cs typeface="HelvNeue for IBM"/>
              </a:defRPr>
            </a:lvl3pPr>
            <a:lvl4pPr>
              <a:defRPr b="1" i="0">
                <a:latin typeface="HelvNeue for IBM"/>
                <a:cs typeface="HelvNeue for IBM"/>
              </a:defRPr>
            </a:lvl4pPr>
            <a:lvl5pPr>
              <a:defRPr b="0" i="0">
                <a:latin typeface="HelvNeue for IBM Medium"/>
                <a:cs typeface="HelvNeue for IBM Medium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5"/>
          </p:nvPr>
        </p:nvSpPr>
        <p:spPr>
          <a:xfrm>
            <a:off x="609600" y="6356514"/>
            <a:ext cx="2844800" cy="366071"/>
          </a:xfrm>
          <a:prstGeom prst="rect">
            <a:avLst/>
          </a:prstGeom>
        </p:spPr>
        <p:txBody>
          <a:bodyPr/>
          <a:lstStyle>
            <a:lvl1pPr defTabSz="609585">
              <a:defRPr smtClean="0">
                <a:ea typeface="MS PGothic" charset="0"/>
                <a:cs typeface="MS PGothic" charset="0"/>
              </a:defRPr>
            </a:lvl1pPr>
          </a:lstStyle>
          <a:p>
            <a:pPr>
              <a:defRPr/>
            </a:pPr>
            <a:fld id="{189A899B-9967-E349-9379-5B87EBE5833A}" type="datetime1">
              <a:rPr lang="en-US">
                <a:solidFill>
                  <a:prstClr val="black"/>
                </a:solidFill>
              </a:rPr>
              <a:pPr>
                <a:defRPr/>
              </a:pPr>
              <a:t>12/21/17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6"/>
          </p:nvPr>
        </p:nvSpPr>
        <p:spPr>
          <a:xfrm>
            <a:off x="11106151" y="6161838"/>
            <a:ext cx="607483" cy="361839"/>
          </a:xfrm>
          <a:prstGeom prst="rect">
            <a:avLst/>
          </a:prstGeom>
        </p:spPr>
        <p:txBody>
          <a:bodyPr/>
          <a:lstStyle>
            <a:lvl1pPr defTabSz="609585">
              <a:defRPr smtClean="0">
                <a:ea typeface="MS PGothic" charset="0"/>
                <a:cs typeface="MS PGothic" charset="0"/>
              </a:defRPr>
            </a:lvl1pPr>
          </a:lstStyle>
          <a:p>
            <a:pPr>
              <a:defRPr/>
            </a:pPr>
            <a:fld id="{42B8380A-F8A2-EE49-9833-CD52D3618622}" type="slidenum">
              <a:rPr 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/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eading no Text condens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304800" y="178806"/>
            <a:ext cx="10058400" cy="581913"/>
          </a:xfrm>
        </p:spPr>
        <p:txBody>
          <a:bodyPr/>
          <a:lstStyle>
            <a:lvl1pPr>
              <a:defRPr sz="3733">
                <a:solidFill>
                  <a:srgbClr val="339C96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514"/>
            <a:ext cx="2844800" cy="366071"/>
          </a:xfrm>
          <a:prstGeom prst="rect">
            <a:avLst/>
          </a:prstGeom>
        </p:spPr>
        <p:txBody>
          <a:bodyPr/>
          <a:lstStyle>
            <a:lvl1pPr defTabSz="609585">
              <a:defRPr smtClean="0">
                <a:ea typeface="MS PGothic" charset="0"/>
                <a:cs typeface="MS PGothic" charset="0"/>
              </a:defRPr>
            </a:lvl1pPr>
          </a:lstStyle>
          <a:p>
            <a:pPr>
              <a:defRPr/>
            </a:pPr>
            <a:fld id="{DA66A749-C808-A049-B8C7-82E36F4463D4}" type="datetime1">
              <a:rPr lang="en-US">
                <a:solidFill>
                  <a:prstClr val="black"/>
                </a:solidFill>
              </a:rPr>
              <a:pPr>
                <a:defRPr/>
              </a:pPr>
              <a:t>12/21/17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11106151" y="6161838"/>
            <a:ext cx="607483" cy="361839"/>
          </a:xfrm>
          <a:prstGeom prst="rect">
            <a:avLst/>
          </a:prstGeom>
        </p:spPr>
        <p:txBody>
          <a:bodyPr/>
          <a:lstStyle>
            <a:lvl1pPr defTabSz="609585">
              <a:defRPr smtClean="0">
                <a:ea typeface="MS PGothic" charset="0"/>
                <a:cs typeface="MS PGothic" charset="0"/>
              </a:defRPr>
            </a:lvl1pPr>
          </a:lstStyle>
          <a:p>
            <a:pPr>
              <a:defRPr/>
            </a:pPr>
            <a:fld id="{EC7930A3-C655-9643-8F56-97E44D8CA291}" type="slidenum">
              <a:rPr 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/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9622" y="6157599"/>
            <a:ext cx="10623551" cy="374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9600" y="457069"/>
            <a:ext cx="10972800" cy="55735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1821" y="2186129"/>
            <a:ext cx="7924800" cy="448587"/>
          </a:xfrm>
          <a:noFill/>
          <a:ln>
            <a:noFill/>
          </a:ln>
        </p:spPr>
        <p:txBody>
          <a:bodyPr anchor="ctr">
            <a:noAutofit/>
          </a:bodyPr>
          <a:lstStyle>
            <a:lvl1pPr marL="0" indent="0">
              <a:buNone/>
              <a:defRPr lang="en-US" sz="3067" b="1" i="0" dirty="0">
                <a:solidFill>
                  <a:srgbClr val="FFD91B"/>
                </a:solidFill>
                <a:latin typeface="HelvNeue for IBM"/>
                <a:cs typeface="HelvNeue for IBM"/>
              </a:defRPr>
            </a:lvl1pPr>
          </a:lstStyle>
          <a:p>
            <a:pPr lvl="0"/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130540" y="2738015"/>
            <a:ext cx="7924800" cy="2138393"/>
          </a:xfrm>
        </p:spPr>
        <p:txBody>
          <a:bodyPr/>
          <a:lstStyle>
            <a:lvl1pPr>
              <a:lnSpc>
                <a:spcPct val="100000"/>
              </a:lnSpc>
              <a:defRPr sz="6667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10945284" y="6168183"/>
            <a:ext cx="607483" cy="363955"/>
          </a:xfrm>
          <a:prstGeom prst="rect">
            <a:avLst/>
          </a:prstGeom>
        </p:spPr>
        <p:txBody>
          <a:bodyPr/>
          <a:lstStyle>
            <a:lvl1pPr defTabSz="609585">
              <a:defRPr smtClean="0">
                <a:ea typeface="MS PGothic" charset="0"/>
                <a:cs typeface="MS PGothic" charset="0"/>
              </a:defRPr>
            </a:lvl1pPr>
          </a:lstStyle>
          <a:p>
            <a:pPr>
              <a:defRPr/>
            </a:pPr>
            <a:fld id="{CA153072-123E-9141-B4DD-9B60C2170F32}" type="slidenum">
              <a:rPr 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/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 userDrawn="1"/>
        </p:nvCxnSpPr>
        <p:spPr>
          <a:xfrm>
            <a:off x="2571751" y="647502"/>
            <a:ext cx="0" cy="5700540"/>
          </a:xfrm>
          <a:prstGeom prst="line">
            <a:avLst/>
          </a:prstGeom>
          <a:ln w="3175" cmpd="sng">
            <a:solidFill>
              <a:srgbClr val="B8B8B7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69101" y="614489"/>
            <a:ext cx="9134848" cy="887303"/>
          </a:xfrm>
        </p:spPr>
        <p:txBody>
          <a:bodyPr>
            <a:normAutofit/>
          </a:bodyPr>
          <a:lstStyle>
            <a:lvl1pPr>
              <a:defRPr sz="2133" b="1" i="0" spc="-120" normalizeH="0" baseline="0">
                <a:solidFill>
                  <a:schemeClr val="tx1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81549" y="659602"/>
            <a:ext cx="2112433" cy="5566411"/>
          </a:xfrm>
        </p:spPr>
        <p:txBody>
          <a:bodyPr/>
          <a:lstStyle>
            <a:lvl1pPr marL="228594" indent="-228594">
              <a:buFont typeface="Arial"/>
              <a:buChar char="•"/>
              <a:defRPr sz="1600" b="1">
                <a:latin typeface="Helvetica Neue"/>
                <a:cs typeface="Helvetica Neue"/>
              </a:defRPr>
            </a:lvl1pPr>
            <a:lvl2pPr marL="228594" indent="-228594">
              <a:buFont typeface="Arial"/>
              <a:buChar char="•"/>
              <a:defRPr sz="1467" i="1"/>
            </a:lvl2pPr>
            <a:lvl3pPr marL="224361" indent="-224361">
              <a:buFont typeface="Lucida Grande"/>
              <a:buChar char="+"/>
              <a:defRPr sz="1467" i="1"/>
            </a:lvl3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  <a:endParaRPr lang="en-US" dirty="0"/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4B9C5-A8E3-4EDE-9C60-668DCA295A9A}" type="datetime1">
              <a:rPr lang="en-NZ" smtClean="0">
                <a:solidFill>
                  <a:prstClr val="black">
                    <a:tint val="75000"/>
                  </a:prstClr>
                </a:solidFill>
              </a:rPr>
              <a:pPr/>
              <a:t>21/12/17</a:t>
            </a:fld>
            <a:endParaRPr lang="en-NZ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00808" y="6356351"/>
            <a:ext cx="2743200" cy="365125"/>
          </a:xfrm>
        </p:spPr>
        <p:txBody>
          <a:bodyPr/>
          <a:lstStyle/>
          <a:p>
            <a:fld id="{FDDA1327-5AC8-49E7-8D9C-FE3C475FA6D3}" type="slidenum">
              <a:rPr lang="en-NZ" smtClean="0">
                <a:solidFill>
                  <a:prstClr val="white"/>
                </a:solidFill>
              </a:rPr>
              <a:pPr/>
              <a:t>‹#›</a:t>
            </a:fld>
            <a:endParaRPr lang="en-NZ">
              <a:solidFill>
                <a:prstClr val="white"/>
              </a:solidFill>
            </a:endParaRPr>
          </a:p>
        </p:txBody>
      </p:sp>
      <p:pic>
        <p:nvPicPr>
          <p:cNvPr id="8" name="Picture 2" descr="http://ibm-watson.coderpower.com/api/containers/582333f2e95f4a8b18169a17-organization/download/logo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822782" y="248238"/>
            <a:ext cx="1028700" cy="398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/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10968589" y="6168183"/>
            <a:ext cx="607484" cy="363955"/>
          </a:xfrm>
          <a:prstGeom prst="rect">
            <a:avLst/>
          </a:prstGeom>
        </p:spPr>
        <p:txBody>
          <a:bodyPr/>
          <a:lstStyle>
            <a:lvl1pPr>
              <a:defRPr smtClean="0">
                <a:solidFill>
                  <a:srgbClr val="000000"/>
                </a:solidFill>
              </a:defRPr>
            </a:lvl1pPr>
          </a:lstStyle>
          <a:p>
            <a:pPr defTabSz="609585">
              <a:defRPr/>
            </a:pPr>
            <a:fld id="{7432907E-AB16-2E44-893B-23A4E12BF18B}" type="slidenum">
              <a:rPr lang="en-US" smtClean="0"/>
              <a:pPr defTabSz="609585">
                <a:defRPr/>
              </a:pPr>
              <a:t>‹#›</a:t>
            </a:fld>
            <a:endParaRPr lang="en-US" dirty="0"/>
          </a:p>
        </p:txBody>
      </p:sp>
    </p:spTree>
    <p:extLst/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40"/>
          <p:cNvSpPr txBox="1">
            <a:spLocks noChangeArrowheads="1"/>
          </p:cNvSpPr>
          <p:nvPr userDrawn="1"/>
        </p:nvSpPr>
        <p:spPr bwMode="auto">
          <a:xfrm>
            <a:off x="11140018" y="6310153"/>
            <a:ext cx="452967" cy="1435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b">
            <a:spAutoFit/>
          </a:bodyPr>
          <a:lstStyle>
            <a:lvl1pPr defTabSz="1306513" eaLnBrk="0" hangingPunct="0">
              <a:defRPr sz="26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4538" indent="-285750" defTabSz="1306513" eaLnBrk="0" hangingPunct="0">
              <a:defRPr sz="2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defTabSz="1306513" eaLnBrk="0" hangingPunct="0">
              <a:defRPr sz="2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1788" indent="-230188" defTabSz="1306513" eaLnBrk="0" hangingPunct="0">
              <a:defRPr sz="2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30188" defTabSz="1306513" eaLnBrk="0" hangingPunct="0">
              <a:defRPr sz="2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30188" defTabSz="1306513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30188" defTabSz="1306513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30188" defTabSz="1306513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30188" defTabSz="1306513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50000"/>
              </a:spcBef>
              <a:defRPr/>
            </a:pPr>
            <a:fld id="{925906A9-B419-BC4C-A57D-7D64BC38085E}" type="slidenum">
              <a:rPr lang="en-US" sz="933" smtClean="0">
                <a:solidFill>
                  <a:srgbClr val="000000"/>
                </a:solidFill>
              </a:rPr>
              <a:pPr algn="r" eaLnBrk="1" hangingPunct="1">
                <a:spcBef>
                  <a:spcPct val="50000"/>
                </a:spcBef>
                <a:defRPr/>
              </a:pPr>
              <a:t>‹#›</a:t>
            </a:fld>
            <a:endParaRPr lang="en-US" sz="933" dirty="0" smtClean="0">
              <a:solidFill>
                <a:srgbClr val="000000"/>
              </a:solidFill>
            </a:endParaRPr>
          </a:p>
        </p:txBody>
      </p:sp>
      <p:pic>
        <p:nvPicPr>
          <p:cNvPr id="6" name="Picture 5"/>
          <p:cNvPicPr preferRelativeResize="0"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6901" y="6235701"/>
            <a:ext cx="480484" cy="1926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Content Placeholder 2"/>
          <p:cNvSpPr>
            <a:spLocks noGrp="1"/>
          </p:cNvSpPr>
          <p:nvPr>
            <p:ph idx="10"/>
          </p:nvPr>
        </p:nvSpPr>
        <p:spPr>
          <a:xfrm>
            <a:off x="611704" y="1398331"/>
            <a:ext cx="10993199" cy="4332557"/>
          </a:xfrm>
        </p:spPr>
        <p:txBody>
          <a:bodyPr>
            <a:norm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667">
                <a:solidFill>
                  <a:schemeClr val="bg2"/>
                </a:solidFill>
              </a:defRPr>
            </a:lvl1pPr>
            <a:lvl2pPr marL="609585" marR="0" indent="-182875" algn="l" defTabSz="121917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80000"/>
              <a:buFont typeface="Arial"/>
              <a:buChar char="•"/>
              <a:tabLst/>
              <a:defRPr>
                <a:solidFill>
                  <a:schemeClr val="bg2"/>
                </a:solidFill>
              </a:defRPr>
            </a:lvl2pPr>
            <a:lvl3pPr marL="914377" marR="0" indent="-182875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Lucida Grande"/>
              <a:buChar char="–"/>
              <a:tabLst/>
              <a:defRPr>
                <a:solidFill>
                  <a:schemeClr val="bg2"/>
                </a:solidFill>
              </a:defRPr>
            </a:lvl3pPr>
            <a:lvl4pPr marL="1219170" marR="0" indent="-182875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/>
              <a:buChar char="•"/>
              <a:tabLst/>
              <a:defRPr>
                <a:solidFill>
                  <a:schemeClr val="bg2"/>
                </a:solidFill>
              </a:defRPr>
            </a:lvl4pPr>
            <a:lvl5pPr marL="1523962" marR="0" indent="-182875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»"/>
              <a:tabLst/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9056062" y="6207345"/>
            <a:ext cx="2310439" cy="318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09585"/>
            <a:r>
              <a:rPr lang="en-US" sz="1467" dirty="0">
                <a:solidFill>
                  <a:prstClr val="white"/>
                </a:solidFill>
                <a:latin typeface="HelvNeue for IBM" charset="0"/>
                <a:ea typeface="HelvNeue for IBM" charset="0"/>
                <a:cs typeface="HelvNeue for IBM" charset="0"/>
              </a:rPr>
              <a:t>IBM </a:t>
            </a:r>
            <a:r>
              <a:rPr lang="en-US" sz="1467" b="1" dirty="0">
                <a:solidFill>
                  <a:prstClr val="white"/>
                </a:solidFill>
                <a:latin typeface="HelvNeue for IBM" charset="0"/>
                <a:ea typeface="HelvNeue for IBM" charset="0"/>
                <a:cs typeface="HelvNeue for IBM" charset="0"/>
              </a:rPr>
              <a:t>Watson Commerce</a:t>
            </a:r>
          </a:p>
        </p:txBody>
      </p:sp>
    </p:spTree>
    <p:extLst/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09600" y="3125584"/>
            <a:ext cx="8372504" cy="581913"/>
          </a:xfrm>
        </p:spPr>
        <p:txBody>
          <a:bodyPr anchor="ctr"/>
          <a:lstStyle>
            <a:lvl1pPr>
              <a:defRPr sz="3733">
                <a:solidFill>
                  <a:srgbClr val="00000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/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rtlCol="0">
            <a:normAutofit/>
          </a:bodyPr>
          <a:lstStyle/>
          <a:p>
            <a:pPr lvl="0"/>
            <a:endParaRPr lang="en-US" noProof="0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09600" y="3125584"/>
            <a:ext cx="8372504" cy="581913"/>
          </a:xfrm>
        </p:spPr>
        <p:txBody>
          <a:bodyPr anchor="ctr"/>
          <a:lstStyle>
            <a:lvl1pPr>
              <a:defRPr sz="3733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/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91618" y="2948517"/>
            <a:ext cx="2404533" cy="9630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/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Heading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16000" y="1353965"/>
            <a:ext cx="8229600" cy="803512"/>
          </a:xfrm>
        </p:spPr>
        <p:txBody>
          <a:bodyPr/>
          <a:lstStyle>
            <a:lvl1pPr>
              <a:defRPr>
                <a:solidFill>
                  <a:srgbClr val="339C96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16000" y="3022600"/>
            <a:ext cx="9948672" cy="3145059"/>
          </a:xfrm>
        </p:spPr>
        <p:txBody>
          <a:bodyPr/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1016000" y="889003"/>
            <a:ext cx="6194421" cy="493499"/>
          </a:xfrm>
        </p:spPr>
        <p:txBody>
          <a:bodyPr>
            <a:spAutoFit/>
          </a:bodyPr>
          <a:lstStyle>
            <a:lvl1pPr>
              <a:defRPr sz="1867" b="1" i="0" spc="-27">
                <a:latin typeface="HelvNeue for IBM"/>
                <a:cs typeface="HelvNeue for IBM"/>
              </a:defRPr>
            </a:lvl1pPr>
            <a:lvl2pPr>
              <a:defRPr b="1" i="0">
                <a:latin typeface="HelvNeue for IBM"/>
                <a:cs typeface="HelvNeue for IBM"/>
              </a:defRPr>
            </a:lvl2pPr>
            <a:lvl3pPr>
              <a:defRPr b="1" i="0">
                <a:latin typeface="HelvNeue for IBM"/>
                <a:cs typeface="HelvNeue for IBM"/>
              </a:defRPr>
            </a:lvl3pPr>
            <a:lvl4pPr>
              <a:defRPr b="1" i="0">
                <a:latin typeface="HelvNeue for IBM"/>
                <a:cs typeface="HelvNeue for IBM"/>
              </a:defRPr>
            </a:lvl4pPr>
            <a:lvl5pPr>
              <a:defRPr b="0" i="0">
                <a:latin typeface="HelvNeue for IBM Medium"/>
                <a:cs typeface="HelvNeue for IBM Medium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5"/>
          </p:nvPr>
        </p:nvSpPr>
        <p:spPr>
          <a:xfrm>
            <a:off x="609600" y="6356514"/>
            <a:ext cx="2844800" cy="366071"/>
          </a:xfrm>
          <a:prstGeom prst="rect">
            <a:avLst/>
          </a:prstGeom>
        </p:spPr>
        <p:txBody>
          <a:bodyPr/>
          <a:lstStyle>
            <a:lvl1pPr defTabSz="609585">
              <a:defRPr smtClean="0">
                <a:ea typeface="MS PGothic" charset="0"/>
                <a:cs typeface="MS PGothic" charset="0"/>
              </a:defRPr>
            </a:lvl1pPr>
          </a:lstStyle>
          <a:p>
            <a:pPr>
              <a:defRPr/>
            </a:pPr>
            <a:fld id="{039387DA-9B70-D84E-A3EA-385FEEDFB387}" type="datetime1">
              <a:rPr lang="en-US">
                <a:solidFill>
                  <a:prstClr val="black"/>
                </a:solidFill>
              </a:rPr>
              <a:pPr>
                <a:defRPr/>
              </a:pPr>
              <a:t>12/21/17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11106151" y="6161838"/>
            <a:ext cx="607483" cy="361839"/>
          </a:xfrm>
          <a:prstGeom prst="rect">
            <a:avLst/>
          </a:prstGeom>
        </p:spPr>
        <p:txBody>
          <a:bodyPr/>
          <a:lstStyle>
            <a:lvl1pPr defTabSz="609585">
              <a:defRPr smtClean="0">
                <a:ea typeface="MS PGothic" charset="0"/>
                <a:cs typeface="MS PGothic" charset="0"/>
              </a:defRPr>
            </a:lvl1pPr>
          </a:lstStyle>
          <a:p>
            <a:pPr>
              <a:defRPr/>
            </a:pPr>
            <a:fld id="{FF388EBC-9AD7-A446-8E81-4B6DA44FD286}" type="slidenum">
              <a:rPr 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/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Heading no text _condens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306861" y="7470"/>
            <a:ext cx="9955899" cy="581913"/>
          </a:xfrm>
        </p:spPr>
        <p:txBody>
          <a:bodyPr/>
          <a:lstStyle>
            <a:lvl1pPr>
              <a:defRPr sz="3733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514"/>
            <a:ext cx="2844800" cy="366071"/>
          </a:xfrm>
          <a:prstGeom prst="rect">
            <a:avLst/>
          </a:prstGeom>
        </p:spPr>
        <p:txBody>
          <a:bodyPr/>
          <a:lstStyle>
            <a:lvl1pPr defTabSz="609585">
              <a:defRPr smtClean="0">
                <a:ea typeface="MS PGothic" charset="0"/>
                <a:cs typeface="MS PGothic" charset="0"/>
              </a:defRPr>
            </a:lvl1pPr>
          </a:lstStyle>
          <a:p>
            <a:pPr>
              <a:defRPr/>
            </a:pPr>
            <a:fld id="{D73A4C68-405A-0648-BDB7-F808FD97AEA1}" type="datetime1">
              <a:rPr lang="en-US">
                <a:solidFill>
                  <a:prstClr val="black"/>
                </a:solidFill>
              </a:rPr>
              <a:pPr>
                <a:defRPr/>
              </a:pPr>
              <a:t>12/21/17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11106151" y="6161838"/>
            <a:ext cx="607483" cy="361839"/>
          </a:xfrm>
          <a:prstGeom prst="rect">
            <a:avLst/>
          </a:prstGeom>
        </p:spPr>
        <p:txBody>
          <a:bodyPr/>
          <a:lstStyle>
            <a:lvl1pPr defTabSz="609585">
              <a:defRPr smtClean="0">
                <a:ea typeface="MS PGothic" charset="0"/>
                <a:cs typeface="MS PGothic" charset="0"/>
              </a:defRPr>
            </a:lvl1pPr>
          </a:lstStyle>
          <a:p>
            <a:pPr>
              <a:defRPr/>
            </a:pPr>
            <a:fld id="{FF388EBC-9AD7-A446-8E81-4B6DA44FD286}" type="slidenum">
              <a:rPr 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/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Heading no Text condens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304800" y="178806"/>
            <a:ext cx="10058400" cy="581913"/>
          </a:xfrm>
        </p:spPr>
        <p:txBody>
          <a:bodyPr/>
          <a:lstStyle>
            <a:lvl1pPr>
              <a:defRPr sz="3733">
                <a:solidFill>
                  <a:srgbClr val="339C96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514"/>
            <a:ext cx="2844800" cy="366071"/>
          </a:xfrm>
          <a:prstGeom prst="rect">
            <a:avLst/>
          </a:prstGeom>
        </p:spPr>
        <p:txBody>
          <a:bodyPr/>
          <a:lstStyle>
            <a:lvl1pPr defTabSz="609585">
              <a:defRPr smtClean="0">
                <a:ea typeface="MS PGothic" charset="0"/>
                <a:cs typeface="MS PGothic" charset="0"/>
              </a:defRPr>
            </a:lvl1pPr>
          </a:lstStyle>
          <a:p>
            <a:pPr>
              <a:defRPr/>
            </a:pPr>
            <a:fld id="{DA66A749-C808-A049-B8C7-82E36F4463D4}" type="datetime1">
              <a:rPr lang="en-US">
                <a:solidFill>
                  <a:prstClr val="black"/>
                </a:solidFill>
              </a:rPr>
              <a:pPr>
                <a:defRPr/>
              </a:pPr>
              <a:t>12/21/17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11106151" y="6161838"/>
            <a:ext cx="607483" cy="361839"/>
          </a:xfrm>
          <a:prstGeom prst="rect">
            <a:avLst/>
          </a:prstGeom>
        </p:spPr>
        <p:txBody>
          <a:bodyPr/>
          <a:lstStyle>
            <a:lvl1pPr defTabSz="609585">
              <a:defRPr smtClean="0">
                <a:ea typeface="MS PGothic" charset="0"/>
                <a:cs typeface="MS PGothic" charset="0"/>
              </a:defRPr>
            </a:lvl1pPr>
          </a:lstStyle>
          <a:p>
            <a:pPr>
              <a:defRPr/>
            </a:pPr>
            <a:fld id="{EC7930A3-C655-9643-8F56-97E44D8CA291}" type="slidenum">
              <a:rPr 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/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9622" y="6157599"/>
            <a:ext cx="10623551" cy="374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9600" y="457069"/>
            <a:ext cx="10972800" cy="55735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1821" y="2186129"/>
            <a:ext cx="7924800" cy="448587"/>
          </a:xfrm>
          <a:noFill/>
          <a:ln>
            <a:noFill/>
          </a:ln>
        </p:spPr>
        <p:txBody>
          <a:bodyPr anchor="ctr">
            <a:noAutofit/>
          </a:bodyPr>
          <a:lstStyle>
            <a:lvl1pPr marL="0" indent="0">
              <a:buNone/>
              <a:defRPr lang="en-US" sz="3067" b="1" i="0" dirty="0">
                <a:solidFill>
                  <a:srgbClr val="FFD91B"/>
                </a:solidFill>
                <a:latin typeface="HelvNeue for IBM"/>
                <a:cs typeface="HelvNeue for IBM"/>
              </a:defRPr>
            </a:lvl1pPr>
          </a:lstStyle>
          <a:p>
            <a:pPr lvl="0"/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130540" y="2738015"/>
            <a:ext cx="7924800" cy="2138393"/>
          </a:xfrm>
        </p:spPr>
        <p:txBody>
          <a:bodyPr/>
          <a:lstStyle>
            <a:lvl1pPr>
              <a:lnSpc>
                <a:spcPct val="100000"/>
              </a:lnSpc>
              <a:defRPr sz="6667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10945284" y="6168183"/>
            <a:ext cx="607483" cy="363955"/>
          </a:xfrm>
          <a:prstGeom prst="rect">
            <a:avLst/>
          </a:prstGeom>
        </p:spPr>
        <p:txBody>
          <a:bodyPr/>
          <a:lstStyle>
            <a:lvl1pPr defTabSz="609585">
              <a:defRPr smtClean="0">
                <a:ea typeface="MS PGothic" charset="0"/>
                <a:cs typeface="MS PGothic" charset="0"/>
              </a:defRPr>
            </a:lvl1pPr>
          </a:lstStyle>
          <a:p>
            <a:pPr>
              <a:defRPr/>
            </a:pPr>
            <a:fld id="{CA153072-123E-9141-B4DD-9B60C2170F32}" type="slidenum">
              <a:rPr 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/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</p:spTree>
    <p:extLst/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CB15A-E3AB-4ABC-93C4-6CC92E02E4C3}" type="datetime1">
              <a:rPr lang="en-NZ" smtClean="0">
                <a:solidFill>
                  <a:prstClr val="black">
                    <a:tint val="75000"/>
                  </a:prstClr>
                </a:solidFill>
              </a:rPr>
              <a:pPr/>
              <a:t>21/12/17</a:t>
            </a:fld>
            <a:endParaRPr lang="en-NZ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A1327-5AC8-49E7-8D9C-FE3C475FA6D3}" type="slidenum">
              <a:rPr lang="en-NZ" smtClean="0">
                <a:solidFill>
                  <a:prstClr val="white"/>
                </a:solidFill>
              </a:rPr>
              <a:pPr/>
              <a:t>‹#›</a:t>
            </a:fld>
            <a:endParaRPr lang="en-NZ">
              <a:solidFill>
                <a:prstClr val="white"/>
              </a:solidFill>
            </a:endParaRPr>
          </a:p>
        </p:txBody>
      </p:sp>
    </p:spTree>
    <p:extLst/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9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9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4724400" y="6356352"/>
            <a:ext cx="2743200" cy="3048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defTabSz="609585"/>
            <a:fld id="{4AA87F07-7293-49B8-8EC0-F79EC3CB55A6}" type="datetimeFigureOut">
              <a:rPr lang="en-US" smtClean="0">
                <a:solidFill>
                  <a:prstClr val="black"/>
                </a:solidFill>
              </a:rPr>
              <a:pPr defTabSz="609585"/>
              <a:t>12/21/17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>
          <a:xfrm>
            <a:off x="402308" y="6356351"/>
            <a:ext cx="2743200" cy="3048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defTabSz="609585"/>
            <a:fld id="{E6B07873-4F37-4411-99D6-976EFBCD2524}" type="slidenum">
              <a:rPr lang="en-US" smtClean="0">
                <a:solidFill>
                  <a:prstClr val="black"/>
                </a:solidFill>
              </a:rPr>
              <a:pPr defTabSz="609585"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046491" y="6356351"/>
            <a:ext cx="2688308" cy="304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HelvNeue for IBM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609585"/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© 2016 IBM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F0B94-2541-48C1-8A39-E5C46E26C6F9}" type="datetime1">
              <a:rPr lang="en-NZ" smtClean="0">
                <a:solidFill>
                  <a:prstClr val="black">
                    <a:tint val="75000"/>
                  </a:prstClr>
                </a:solidFill>
              </a:rPr>
              <a:pPr/>
              <a:t>21/12/17</a:t>
            </a:fld>
            <a:endParaRPr lang="en-NZ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A1327-5AC8-49E7-8D9C-FE3C475FA6D3}" type="slidenum">
              <a:rPr lang="en-NZ" smtClean="0">
                <a:solidFill>
                  <a:prstClr val="white"/>
                </a:solidFill>
              </a:rPr>
              <a:pPr/>
              <a:t>‹#›</a:t>
            </a:fld>
            <a:endParaRPr lang="en-NZ">
              <a:solidFill>
                <a:prstClr val="white"/>
              </a:solidFill>
            </a:endParaRPr>
          </a:p>
        </p:txBody>
      </p:sp>
    </p:spTree>
    <p:extLst/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4B9C5-A8E3-4EDE-9C60-668DCA295A9A}" type="datetime1">
              <a:rPr lang="en-NZ" smtClean="0">
                <a:solidFill>
                  <a:prstClr val="black">
                    <a:tint val="75000"/>
                  </a:prstClr>
                </a:solidFill>
              </a:rPr>
              <a:pPr/>
              <a:t>21/12/17</a:t>
            </a:fld>
            <a:endParaRPr lang="en-NZ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00808" y="6356351"/>
            <a:ext cx="2743200" cy="365125"/>
          </a:xfrm>
        </p:spPr>
        <p:txBody>
          <a:bodyPr/>
          <a:lstStyle/>
          <a:p>
            <a:fld id="{FDDA1327-5AC8-49E7-8D9C-FE3C475FA6D3}" type="slidenum">
              <a:rPr lang="en-NZ" smtClean="0">
                <a:solidFill>
                  <a:prstClr val="white"/>
                </a:solidFill>
              </a:rPr>
              <a:pPr/>
              <a:t>‹#›</a:t>
            </a:fld>
            <a:endParaRPr lang="en-NZ">
              <a:solidFill>
                <a:prstClr val="white"/>
              </a:solidFill>
            </a:endParaRPr>
          </a:p>
        </p:txBody>
      </p:sp>
      <p:pic>
        <p:nvPicPr>
          <p:cNvPr id="8" name="Picture 2" descr="http://ibm-watson.coderpower.com/api/containers/582333f2e95f4a8b18169a17-organization/download/logo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822782" y="248238"/>
            <a:ext cx="1028700" cy="398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/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CB15A-E3AB-4ABC-93C4-6CC92E02E4C3}" type="datetime1">
              <a:rPr lang="en-NZ" smtClean="0">
                <a:solidFill>
                  <a:prstClr val="black">
                    <a:tint val="75000"/>
                  </a:prstClr>
                </a:solidFill>
              </a:rPr>
              <a:pPr/>
              <a:t>21/12/17</a:t>
            </a:fld>
            <a:endParaRPr lang="en-NZ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A1327-5AC8-49E7-8D9C-FE3C475FA6D3}" type="slidenum">
              <a:rPr lang="en-NZ" smtClean="0">
                <a:solidFill>
                  <a:prstClr val="white"/>
                </a:solidFill>
              </a:rPr>
              <a:pPr/>
              <a:t>‹#›</a:t>
            </a:fld>
            <a:endParaRPr lang="en-NZ">
              <a:solidFill>
                <a:prstClr val="white"/>
              </a:solidFill>
            </a:endParaRPr>
          </a:p>
        </p:txBody>
      </p:sp>
    </p:spTree>
    <p:extLst/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328F42-1EB0-430F-90CC-920ACC2F8551}" type="datetime1">
              <a:rPr lang="en-NZ" smtClean="0">
                <a:solidFill>
                  <a:prstClr val="black">
                    <a:tint val="75000"/>
                  </a:prstClr>
                </a:solidFill>
              </a:rPr>
              <a:pPr/>
              <a:t>21/12/17</a:t>
            </a:fld>
            <a:endParaRPr lang="en-NZ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A1327-5AC8-49E7-8D9C-FE3C475FA6D3}" type="slidenum">
              <a:rPr lang="en-NZ" smtClean="0">
                <a:solidFill>
                  <a:prstClr val="white"/>
                </a:solidFill>
              </a:rPr>
              <a:pPr/>
              <a:t>‹#›</a:t>
            </a:fld>
            <a:endParaRPr lang="en-NZ">
              <a:solidFill>
                <a:prstClr val="white"/>
              </a:solidFill>
            </a:endParaRPr>
          </a:p>
        </p:txBody>
      </p:sp>
    </p:spTree>
    <p:extLst/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62622-B109-4BD2-A71C-CB01D44D11A4}" type="datetime1">
              <a:rPr lang="en-NZ" smtClean="0">
                <a:solidFill>
                  <a:prstClr val="black">
                    <a:tint val="75000"/>
                  </a:prstClr>
                </a:solidFill>
              </a:rPr>
              <a:pPr/>
              <a:t>21/12/17</a:t>
            </a:fld>
            <a:endParaRPr lang="en-NZ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A1327-5AC8-49E7-8D9C-FE3C475FA6D3}" type="slidenum">
              <a:rPr lang="en-NZ" smtClean="0">
                <a:solidFill>
                  <a:prstClr val="white"/>
                </a:solidFill>
              </a:rPr>
              <a:pPr/>
              <a:t>‹#›</a:t>
            </a:fld>
            <a:endParaRPr lang="en-NZ">
              <a:solidFill>
                <a:prstClr val="white"/>
              </a:solidFill>
            </a:endParaRPr>
          </a:p>
        </p:txBody>
      </p:sp>
    </p:spTree>
    <p:extLst/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725E5-B379-4D13-8BE6-F7DA737BBC8D}" type="datetime1">
              <a:rPr lang="en-NZ" smtClean="0">
                <a:solidFill>
                  <a:prstClr val="black">
                    <a:tint val="75000"/>
                  </a:prstClr>
                </a:solidFill>
              </a:rPr>
              <a:pPr/>
              <a:t>21/12/17</a:t>
            </a:fld>
            <a:endParaRPr lang="en-NZ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A1327-5AC8-49E7-8D9C-FE3C475FA6D3}" type="slidenum">
              <a:rPr lang="en-NZ" smtClean="0">
                <a:solidFill>
                  <a:prstClr val="white"/>
                </a:solidFill>
              </a:rPr>
              <a:pPr/>
              <a:t>‹#›</a:t>
            </a:fld>
            <a:endParaRPr lang="en-NZ">
              <a:solidFill>
                <a:prstClr val="white"/>
              </a:solidFill>
            </a:endParaRPr>
          </a:p>
        </p:txBody>
      </p:sp>
    </p:spTree>
    <p:extLst/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4D6E6-055A-4E4A-BB90-C1D5257F5B77}" type="datetime1">
              <a:rPr lang="en-NZ" smtClean="0">
                <a:solidFill>
                  <a:prstClr val="black">
                    <a:tint val="75000"/>
                  </a:prstClr>
                </a:solidFill>
              </a:rPr>
              <a:pPr/>
              <a:t>21/12/17</a:t>
            </a:fld>
            <a:endParaRPr lang="en-NZ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A1327-5AC8-49E7-8D9C-FE3C475FA6D3}" type="slidenum">
              <a:rPr lang="en-NZ" smtClean="0">
                <a:solidFill>
                  <a:prstClr val="white"/>
                </a:solidFill>
              </a:rPr>
              <a:pPr/>
              <a:t>‹#›</a:t>
            </a:fld>
            <a:endParaRPr lang="en-NZ">
              <a:solidFill>
                <a:prstClr val="white"/>
              </a:solidFill>
            </a:endParaRPr>
          </a:p>
        </p:txBody>
      </p:sp>
    </p:spTree>
    <p:extLst/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1C6F9-6AA4-41DA-9C2D-AA3725A58AE8}" type="datetime1">
              <a:rPr lang="en-NZ" smtClean="0">
                <a:solidFill>
                  <a:prstClr val="black">
                    <a:tint val="75000"/>
                  </a:prstClr>
                </a:solidFill>
              </a:rPr>
              <a:pPr/>
              <a:t>21/12/17</a:t>
            </a:fld>
            <a:endParaRPr lang="en-NZ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A1327-5AC8-49E7-8D9C-FE3C475FA6D3}" type="slidenum">
              <a:rPr lang="en-NZ" smtClean="0">
                <a:solidFill>
                  <a:prstClr val="white"/>
                </a:solidFill>
              </a:rPr>
              <a:pPr/>
              <a:t>‹#›</a:t>
            </a:fld>
            <a:endParaRPr lang="en-NZ">
              <a:solidFill>
                <a:prstClr val="white"/>
              </a:solidFill>
            </a:endParaRPr>
          </a:p>
        </p:txBody>
      </p:sp>
    </p:spTree>
    <p:extLst/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EEF5B-B8E0-4A20-BE3C-5BD6203C0047}" type="datetime1">
              <a:rPr lang="en-NZ" smtClean="0">
                <a:solidFill>
                  <a:prstClr val="black">
                    <a:tint val="75000"/>
                  </a:prstClr>
                </a:solidFill>
              </a:rPr>
              <a:pPr/>
              <a:t>21/12/17</a:t>
            </a:fld>
            <a:endParaRPr lang="en-NZ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A1327-5AC8-49E7-8D9C-FE3C475FA6D3}" type="slidenum">
              <a:rPr lang="en-NZ" smtClean="0">
                <a:solidFill>
                  <a:prstClr val="white"/>
                </a:solidFill>
              </a:rPr>
              <a:pPr/>
              <a:t>‹#›</a:t>
            </a:fld>
            <a:endParaRPr lang="en-NZ">
              <a:solidFill>
                <a:prstClr val="white"/>
              </a:solidFill>
            </a:endParaRPr>
          </a:p>
        </p:txBody>
      </p:sp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328F42-1EB0-430F-90CC-920ACC2F8551}" type="datetime1">
              <a:rPr lang="en-NZ" smtClean="0">
                <a:solidFill>
                  <a:prstClr val="black">
                    <a:tint val="75000"/>
                  </a:prstClr>
                </a:solidFill>
              </a:rPr>
              <a:pPr/>
              <a:t>21/12/17</a:t>
            </a:fld>
            <a:endParaRPr lang="en-NZ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A1327-5AC8-49E7-8D9C-FE3C475FA6D3}" type="slidenum">
              <a:rPr lang="en-NZ" smtClean="0">
                <a:solidFill>
                  <a:prstClr val="white"/>
                </a:solidFill>
              </a:rPr>
              <a:pPr/>
              <a:t>‹#›</a:t>
            </a:fld>
            <a:endParaRPr lang="en-NZ">
              <a:solidFill>
                <a:prstClr val="white"/>
              </a:solidFill>
            </a:endParaRPr>
          </a:p>
        </p:txBody>
      </p:sp>
    </p:spTree>
    <p:extLst/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C4F69-77E4-4936-A128-96D4205EB4DF}" type="datetime1">
              <a:rPr lang="en-NZ" smtClean="0">
                <a:solidFill>
                  <a:prstClr val="black">
                    <a:tint val="75000"/>
                  </a:prstClr>
                </a:solidFill>
              </a:rPr>
              <a:pPr/>
              <a:t>21/12/17</a:t>
            </a:fld>
            <a:endParaRPr lang="en-NZ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A1327-5AC8-49E7-8D9C-FE3C475FA6D3}" type="slidenum">
              <a:rPr lang="en-NZ" smtClean="0">
                <a:solidFill>
                  <a:prstClr val="white"/>
                </a:solidFill>
              </a:rPr>
              <a:pPr/>
              <a:t>‹#›</a:t>
            </a:fld>
            <a:endParaRPr lang="en-NZ">
              <a:solidFill>
                <a:prstClr val="white"/>
              </a:solidFill>
            </a:endParaRPr>
          </a:p>
        </p:txBody>
      </p:sp>
    </p:spTree>
    <p:extLst/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6"/>
            <a:ext cx="2628900" cy="581183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6"/>
            <a:ext cx="7734300" cy="581183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28AF7-CA0D-49D0-884A-453ED11AB128}" type="datetime1">
              <a:rPr lang="en-NZ" smtClean="0">
                <a:solidFill>
                  <a:prstClr val="black">
                    <a:tint val="75000"/>
                  </a:prstClr>
                </a:solidFill>
              </a:rPr>
              <a:pPr/>
              <a:t>21/12/17</a:t>
            </a:fld>
            <a:endParaRPr lang="en-NZ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A1327-5AC8-49E7-8D9C-FE3C475FA6D3}" type="slidenum">
              <a:rPr lang="en-NZ" smtClean="0">
                <a:solidFill>
                  <a:prstClr val="white"/>
                </a:solidFill>
              </a:rPr>
              <a:pPr/>
              <a:t>‹#›</a:t>
            </a:fld>
            <a:endParaRPr lang="en-NZ">
              <a:solidFill>
                <a:prstClr val="white"/>
              </a:solidFill>
            </a:endParaRPr>
          </a:p>
        </p:txBody>
      </p:sp>
    </p:spTree>
    <p:extLst/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F0B94-2541-48C1-8A39-E5C46E26C6F9}" type="datetime1">
              <a:rPr lang="en-NZ" smtClean="0">
                <a:solidFill>
                  <a:prstClr val="black">
                    <a:tint val="75000"/>
                  </a:prstClr>
                </a:solidFill>
              </a:rPr>
              <a:pPr/>
              <a:t>21/12/17</a:t>
            </a:fld>
            <a:endParaRPr lang="en-NZ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A1327-5AC8-49E7-8D9C-FE3C475FA6D3}" type="slidenum">
              <a:rPr lang="en-NZ" smtClean="0">
                <a:solidFill>
                  <a:prstClr val="white"/>
                </a:solidFill>
              </a:rPr>
              <a:pPr/>
              <a:t>‹#›</a:t>
            </a:fld>
            <a:endParaRPr lang="en-NZ">
              <a:solidFill>
                <a:prstClr val="white"/>
              </a:solidFill>
            </a:endParaRPr>
          </a:p>
        </p:txBody>
      </p:sp>
    </p:spTree>
    <p:extLst/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4B9C5-A8E3-4EDE-9C60-668DCA295A9A}" type="datetime1">
              <a:rPr lang="en-NZ" smtClean="0">
                <a:solidFill>
                  <a:prstClr val="black">
                    <a:tint val="75000"/>
                  </a:prstClr>
                </a:solidFill>
              </a:rPr>
              <a:pPr/>
              <a:t>21/12/17</a:t>
            </a:fld>
            <a:endParaRPr lang="en-NZ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00808" y="6356351"/>
            <a:ext cx="2743200" cy="365125"/>
          </a:xfrm>
        </p:spPr>
        <p:txBody>
          <a:bodyPr/>
          <a:lstStyle/>
          <a:p>
            <a:fld id="{FDDA1327-5AC8-49E7-8D9C-FE3C475FA6D3}" type="slidenum">
              <a:rPr lang="en-NZ" smtClean="0">
                <a:solidFill>
                  <a:prstClr val="white"/>
                </a:solidFill>
              </a:rPr>
              <a:pPr/>
              <a:t>‹#›</a:t>
            </a:fld>
            <a:endParaRPr lang="en-NZ">
              <a:solidFill>
                <a:prstClr val="white"/>
              </a:solidFill>
            </a:endParaRPr>
          </a:p>
        </p:txBody>
      </p:sp>
      <p:pic>
        <p:nvPicPr>
          <p:cNvPr id="8" name="Picture 2" descr="http://ibm-watson.coderpower.com/api/containers/582333f2e95f4a8b18169a17-organization/download/logo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822782" y="248238"/>
            <a:ext cx="1028700" cy="398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/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CB15A-E3AB-4ABC-93C4-6CC92E02E4C3}" type="datetime1">
              <a:rPr lang="en-NZ" smtClean="0">
                <a:solidFill>
                  <a:prstClr val="black">
                    <a:tint val="75000"/>
                  </a:prstClr>
                </a:solidFill>
              </a:rPr>
              <a:pPr/>
              <a:t>21/12/17</a:t>
            </a:fld>
            <a:endParaRPr lang="en-NZ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A1327-5AC8-49E7-8D9C-FE3C475FA6D3}" type="slidenum">
              <a:rPr lang="en-NZ" smtClean="0">
                <a:solidFill>
                  <a:prstClr val="white"/>
                </a:solidFill>
              </a:rPr>
              <a:pPr/>
              <a:t>‹#›</a:t>
            </a:fld>
            <a:endParaRPr lang="en-NZ">
              <a:solidFill>
                <a:prstClr val="white"/>
              </a:solidFill>
            </a:endParaRPr>
          </a:p>
        </p:txBody>
      </p:sp>
    </p:spTree>
    <p:extLst/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328F42-1EB0-430F-90CC-920ACC2F8551}" type="datetime1">
              <a:rPr lang="en-NZ" smtClean="0">
                <a:solidFill>
                  <a:prstClr val="black">
                    <a:tint val="75000"/>
                  </a:prstClr>
                </a:solidFill>
              </a:rPr>
              <a:pPr/>
              <a:t>21/12/17</a:t>
            </a:fld>
            <a:endParaRPr lang="en-NZ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A1327-5AC8-49E7-8D9C-FE3C475FA6D3}" type="slidenum">
              <a:rPr lang="en-NZ" smtClean="0">
                <a:solidFill>
                  <a:prstClr val="white"/>
                </a:solidFill>
              </a:rPr>
              <a:pPr/>
              <a:t>‹#›</a:t>
            </a:fld>
            <a:endParaRPr lang="en-NZ">
              <a:solidFill>
                <a:prstClr val="white"/>
              </a:solidFill>
            </a:endParaRPr>
          </a:p>
        </p:txBody>
      </p:sp>
    </p:spTree>
    <p:extLst/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62622-B109-4BD2-A71C-CB01D44D11A4}" type="datetime1">
              <a:rPr lang="en-NZ" smtClean="0">
                <a:solidFill>
                  <a:prstClr val="black">
                    <a:tint val="75000"/>
                  </a:prstClr>
                </a:solidFill>
              </a:rPr>
              <a:pPr/>
              <a:t>21/12/17</a:t>
            </a:fld>
            <a:endParaRPr lang="en-NZ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A1327-5AC8-49E7-8D9C-FE3C475FA6D3}" type="slidenum">
              <a:rPr lang="en-NZ" smtClean="0">
                <a:solidFill>
                  <a:prstClr val="white"/>
                </a:solidFill>
              </a:rPr>
              <a:pPr/>
              <a:t>‹#›</a:t>
            </a:fld>
            <a:endParaRPr lang="en-NZ">
              <a:solidFill>
                <a:prstClr val="white"/>
              </a:solidFill>
            </a:endParaRPr>
          </a:p>
        </p:txBody>
      </p:sp>
    </p:spTree>
    <p:extLst/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725E5-B379-4D13-8BE6-F7DA737BBC8D}" type="datetime1">
              <a:rPr lang="en-NZ" smtClean="0">
                <a:solidFill>
                  <a:prstClr val="black">
                    <a:tint val="75000"/>
                  </a:prstClr>
                </a:solidFill>
              </a:rPr>
              <a:pPr/>
              <a:t>21/12/17</a:t>
            </a:fld>
            <a:endParaRPr lang="en-NZ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A1327-5AC8-49E7-8D9C-FE3C475FA6D3}" type="slidenum">
              <a:rPr lang="en-NZ" smtClean="0">
                <a:solidFill>
                  <a:prstClr val="white"/>
                </a:solidFill>
              </a:rPr>
              <a:pPr/>
              <a:t>‹#›</a:t>
            </a:fld>
            <a:endParaRPr lang="en-NZ">
              <a:solidFill>
                <a:prstClr val="white"/>
              </a:solidFill>
            </a:endParaRPr>
          </a:p>
        </p:txBody>
      </p:sp>
    </p:spTree>
    <p:extLst/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4D6E6-055A-4E4A-BB90-C1D5257F5B77}" type="datetime1">
              <a:rPr lang="en-NZ" smtClean="0">
                <a:solidFill>
                  <a:prstClr val="black">
                    <a:tint val="75000"/>
                  </a:prstClr>
                </a:solidFill>
              </a:rPr>
              <a:pPr/>
              <a:t>21/12/17</a:t>
            </a:fld>
            <a:endParaRPr lang="en-NZ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A1327-5AC8-49E7-8D9C-FE3C475FA6D3}" type="slidenum">
              <a:rPr lang="en-NZ" smtClean="0">
                <a:solidFill>
                  <a:prstClr val="white"/>
                </a:solidFill>
              </a:rPr>
              <a:pPr/>
              <a:t>‹#›</a:t>
            </a:fld>
            <a:endParaRPr lang="en-NZ">
              <a:solidFill>
                <a:prstClr val="white"/>
              </a:solidFill>
            </a:endParaRPr>
          </a:p>
        </p:txBody>
      </p:sp>
    </p:spTree>
    <p:extLst/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1C6F9-6AA4-41DA-9C2D-AA3725A58AE8}" type="datetime1">
              <a:rPr lang="en-NZ" smtClean="0">
                <a:solidFill>
                  <a:prstClr val="black">
                    <a:tint val="75000"/>
                  </a:prstClr>
                </a:solidFill>
              </a:rPr>
              <a:pPr/>
              <a:t>21/12/17</a:t>
            </a:fld>
            <a:endParaRPr lang="en-NZ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A1327-5AC8-49E7-8D9C-FE3C475FA6D3}" type="slidenum">
              <a:rPr lang="en-NZ" smtClean="0">
                <a:solidFill>
                  <a:prstClr val="white"/>
                </a:solidFill>
              </a:rPr>
              <a:pPr/>
              <a:t>‹#›</a:t>
            </a:fld>
            <a:endParaRPr lang="en-NZ">
              <a:solidFill>
                <a:prstClr val="white"/>
              </a:solidFill>
            </a:endParaRPr>
          </a:p>
        </p:txBody>
      </p: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62622-B109-4BD2-A71C-CB01D44D11A4}" type="datetime1">
              <a:rPr lang="en-NZ" smtClean="0">
                <a:solidFill>
                  <a:prstClr val="black">
                    <a:tint val="75000"/>
                  </a:prstClr>
                </a:solidFill>
              </a:rPr>
              <a:pPr/>
              <a:t>21/12/17</a:t>
            </a:fld>
            <a:endParaRPr lang="en-NZ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A1327-5AC8-49E7-8D9C-FE3C475FA6D3}" type="slidenum">
              <a:rPr lang="en-NZ" smtClean="0">
                <a:solidFill>
                  <a:prstClr val="white"/>
                </a:solidFill>
              </a:rPr>
              <a:pPr/>
              <a:t>‹#›</a:t>
            </a:fld>
            <a:endParaRPr lang="en-NZ">
              <a:solidFill>
                <a:prstClr val="white"/>
              </a:solidFill>
            </a:endParaRPr>
          </a:p>
        </p:txBody>
      </p:sp>
    </p:spTree>
    <p:extLst/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EEF5B-B8E0-4A20-BE3C-5BD6203C0047}" type="datetime1">
              <a:rPr lang="en-NZ" smtClean="0">
                <a:solidFill>
                  <a:prstClr val="black">
                    <a:tint val="75000"/>
                  </a:prstClr>
                </a:solidFill>
              </a:rPr>
              <a:pPr/>
              <a:t>21/12/17</a:t>
            </a:fld>
            <a:endParaRPr lang="en-NZ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A1327-5AC8-49E7-8D9C-FE3C475FA6D3}" type="slidenum">
              <a:rPr lang="en-NZ" smtClean="0">
                <a:solidFill>
                  <a:prstClr val="white"/>
                </a:solidFill>
              </a:rPr>
              <a:pPr/>
              <a:t>‹#›</a:t>
            </a:fld>
            <a:endParaRPr lang="en-NZ">
              <a:solidFill>
                <a:prstClr val="white"/>
              </a:solidFill>
            </a:endParaRPr>
          </a:p>
        </p:txBody>
      </p:sp>
    </p:spTree>
    <p:extLst/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C4F69-77E4-4936-A128-96D4205EB4DF}" type="datetime1">
              <a:rPr lang="en-NZ" smtClean="0">
                <a:solidFill>
                  <a:prstClr val="black">
                    <a:tint val="75000"/>
                  </a:prstClr>
                </a:solidFill>
              </a:rPr>
              <a:pPr/>
              <a:t>21/12/17</a:t>
            </a:fld>
            <a:endParaRPr lang="en-NZ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A1327-5AC8-49E7-8D9C-FE3C475FA6D3}" type="slidenum">
              <a:rPr lang="en-NZ" smtClean="0">
                <a:solidFill>
                  <a:prstClr val="white"/>
                </a:solidFill>
              </a:rPr>
              <a:pPr/>
              <a:t>‹#›</a:t>
            </a:fld>
            <a:endParaRPr lang="en-NZ">
              <a:solidFill>
                <a:prstClr val="white"/>
              </a:solidFill>
            </a:endParaRPr>
          </a:p>
        </p:txBody>
      </p:sp>
    </p:spTree>
    <p:extLst/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6"/>
            <a:ext cx="2628900" cy="581183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6"/>
            <a:ext cx="7734300" cy="581183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28AF7-CA0D-49D0-884A-453ED11AB128}" type="datetime1">
              <a:rPr lang="en-NZ" smtClean="0">
                <a:solidFill>
                  <a:prstClr val="black">
                    <a:tint val="75000"/>
                  </a:prstClr>
                </a:solidFill>
              </a:rPr>
              <a:pPr/>
              <a:t>21/12/17</a:t>
            </a:fld>
            <a:endParaRPr lang="en-NZ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A1327-5AC8-49E7-8D9C-FE3C475FA6D3}" type="slidenum">
              <a:rPr lang="en-NZ" smtClean="0">
                <a:solidFill>
                  <a:prstClr val="white"/>
                </a:solidFill>
              </a:rPr>
              <a:pPr/>
              <a:t>‹#›</a:t>
            </a:fld>
            <a:endParaRPr lang="en-NZ">
              <a:solidFill>
                <a:prstClr val="white"/>
              </a:solidFill>
            </a:endParaRPr>
          </a:p>
        </p:txBody>
      </p:sp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725E5-B379-4D13-8BE6-F7DA737BBC8D}" type="datetime1">
              <a:rPr lang="en-NZ" smtClean="0">
                <a:solidFill>
                  <a:prstClr val="black">
                    <a:tint val="75000"/>
                  </a:prstClr>
                </a:solidFill>
              </a:rPr>
              <a:pPr/>
              <a:t>21/12/17</a:t>
            </a:fld>
            <a:endParaRPr lang="en-NZ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A1327-5AC8-49E7-8D9C-FE3C475FA6D3}" type="slidenum">
              <a:rPr lang="en-NZ" smtClean="0">
                <a:solidFill>
                  <a:prstClr val="white"/>
                </a:solidFill>
              </a:rPr>
              <a:pPr/>
              <a:t>‹#›</a:t>
            </a:fld>
            <a:endParaRPr lang="en-NZ">
              <a:solidFill>
                <a:prstClr val="white"/>
              </a:solidFill>
            </a:endParaRPr>
          </a:p>
        </p:txBody>
      </p: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4D6E6-055A-4E4A-BB90-C1D5257F5B77}" type="datetime1">
              <a:rPr lang="en-NZ" smtClean="0">
                <a:solidFill>
                  <a:prstClr val="black">
                    <a:tint val="75000"/>
                  </a:prstClr>
                </a:solidFill>
              </a:rPr>
              <a:pPr/>
              <a:t>21/12/17</a:t>
            </a:fld>
            <a:endParaRPr lang="en-NZ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A1327-5AC8-49E7-8D9C-FE3C475FA6D3}" type="slidenum">
              <a:rPr lang="en-NZ" smtClean="0">
                <a:solidFill>
                  <a:prstClr val="white"/>
                </a:solidFill>
              </a:rPr>
              <a:pPr/>
              <a:t>‹#›</a:t>
            </a:fld>
            <a:endParaRPr lang="en-NZ">
              <a:solidFill>
                <a:prstClr val="white"/>
              </a:solidFill>
            </a:endParaRPr>
          </a:p>
        </p:txBody>
      </p:sp>
    </p:spTree>
    <p:extLst/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1C6F9-6AA4-41DA-9C2D-AA3725A58AE8}" type="datetime1">
              <a:rPr lang="en-NZ" smtClean="0">
                <a:solidFill>
                  <a:prstClr val="black">
                    <a:tint val="75000"/>
                  </a:prstClr>
                </a:solidFill>
              </a:rPr>
              <a:pPr/>
              <a:t>21/12/17</a:t>
            </a:fld>
            <a:endParaRPr lang="en-NZ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A1327-5AC8-49E7-8D9C-FE3C475FA6D3}" type="slidenum">
              <a:rPr lang="en-NZ" smtClean="0">
                <a:solidFill>
                  <a:prstClr val="white"/>
                </a:solidFill>
              </a:rPr>
              <a:pPr/>
              <a:t>‹#›</a:t>
            </a:fld>
            <a:endParaRPr lang="en-NZ">
              <a:solidFill>
                <a:prstClr val="white"/>
              </a:solidFill>
            </a:endParaRPr>
          </a:p>
        </p:txBody>
      </p:sp>
    </p:spTree>
    <p:extLst/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EEF5B-B8E0-4A20-BE3C-5BD6203C0047}" type="datetime1">
              <a:rPr lang="en-NZ" smtClean="0">
                <a:solidFill>
                  <a:prstClr val="black">
                    <a:tint val="75000"/>
                  </a:prstClr>
                </a:solidFill>
              </a:rPr>
              <a:pPr/>
              <a:t>21/12/17</a:t>
            </a:fld>
            <a:endParaRPr lang="en-NZ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A1327-5AC8-49E7-8D9C-FE3C475FA6D3}" type="slidenum">
              <a:rPr lang="en-NZ" smtClean="0">
                <a:solidFill>
                  <a:prstClr val="white"/>
                </a:solidFill>
              </a:rPr>
              <a:pPr/>
              <a:t>‹#›</a:t>
            </a:fld>
            <a:endParaRPr lang="en-NZ">
              <a:solidFill>
                <a:prstClr val="white"/>
              </a:solidFill>
            </a:endParaRPr>
          </a:p>
        </p:txBody>
      </p:sp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20" Type="http://schemas.openxmlformats.org/officeDocument/2006/relationships/theme" Target="../theme/theme2.xml"/><Relationship Id="rId21" Type="http://schemas.openxmlformats.org/officeDocument/2006/relationships/image" Target="../media/image2.png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5.xml"/><Relationship Id="rId15" Type="http://schemas.openxmlformats.org/officeDocument/2006/relationships/slideLayout" Target="../slideLayouts/slideLayout26.xml"/><Relationship Id="rId16" Type="http://schemas.openxmlformats.org/officeDocument/2006/relationships/slideLayout" Target="../slideLayouts/slideLayout27.xml"/><Relationship Id="rId17" Type="http://schemas.openxmlformats.org/officeDocument/2006/relationships/slideLayout" Target="../slideLayouts/slideLayout28.xml"/><Relationship Id="rId18" Type="http://schemas.openxmlformats.org/officeDocument/2006/relationships/slideLayout" Target="../slideLayouts/slideLayout29.xml"/><Relationship Id="rId19" Type="http://schemas.openxmlformats.org/officeDocument/2006/relationships/slideLayout" Target="../slideLayouts/slideLayout30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41.xml"/><Relationship Id="rId12" Type="http://schemas.openxmlformats.org/officeDocument/2006/relationships/theme" Target="../theme/theme3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31.xml"/><Relationship Id="rId2" Type="http://schemas.openxmlformats.org/officeDocument/2006/relationships/slideLayout" Target="../slideLayouts/slideLayout32.xml"/><Relationship Id="rId3" Type="http://schemas.openxmlformats.org/officeDocument/2006/relationships/slideLayout" Target="../slideLayouts/slideLayout33.xml"/><Relationship Id="rId4" Type="http://schemas.openxmlformats.org/officeDocument/2006/relationships/slideLayout" Target="../slideLayouts/slideLayout34.xml"/><Relationship Id="rId5" Type="http://schemas.openxmlformats.org/officeDocument/2006/relationships/slideLayout" Target="../slideLayouts/slideLayout35.xml"/><Relationship Id="rId6" Type="http://schemas.openxmlformats.org/officeDocument/2006/relationships/slideLayout" Target="../slideLayouts/slideLayout36.xml"/><Relationship Id="rId7" Type="http://schemas.openxmlformats.org/officeDocument/2006/relationships/slideLayout" Target="../slideLayouts/slideLayout37.xml"/><Relationship Id="rId8" Type="http://schemas.openxmlformats.org/officeDocument/2006/relationships/slideLayout" Target="../slideLayouts/slideLayout38.xml"/><Relationship Id="rId9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40.xml"/></Relationships>
</file>

<file path=ppt/slideMasters/_rels/slideMaster4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52.xml"/><Relationship Id="rId12" Type="http://schemas.openxmlformats.org/officeDocument/2006/relationships/theme" Target="../theme/theme4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42.xml"/><Relationship Id="rId2" Type="http://schemas.openxmlformats.org/officeDocument/2006/relationships/slideLayout" Target="../slideLayouts/slideLayout43.xml"/><Relationship Id="rId3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5.xml"/><Relationship Id="rId5" Type="http://schemas.openxmlformats.org/officeDocument/2006/relationships/slideLayout" Target="../slideLayouts/slideLayout46.xml"/><Relationship Id="rId6" Type="http://schemas.openxmlformats.org/officeDocument/2006/relationships/slideLayout" Target="../slideLayouts/slideLayout47.xml"/><Relationship Id="rId7" Type="http://schemas.openxmlformats.org/officeDocument/2006/relationships/slideLayout" Target="../slideLayouts/slideLayout48.xml"/><Relationship Id="rId8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5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189"/>
            <a:fld id="{2395334B-2453-4D42-B576-19D3DF966FB8}" type="datetime1">
              <a:rPr lang="en-NZ" smtClean="0">
                <a:solidFill>
                  <a:prstClr val="black">
                    <a:tint val="75000"/>
                  </a:prstClr>
                </a:solidFill>
              </a:rPr>
              <a:pPr defTabSz="457189"/>
              <a:t>21/12/17</a:t>
            </a:fld>
            <a:endParaRPr lang="en-NZ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189"/>
            <a:endParaRPr lang="en-NZ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bg1"/>
                </a:solidFill>
              </a:defRPr>
            </a:lvl1pPr>
          </a:lstStyle>
          <a:p>
            <a:pPr defTabSz="457189"/>
            <a:fld id="{FDDA1327-5AC8-49E7-8D9C-FE3C475FA6D3}" type="slidenum">
              <a:rPr lang="en-NZ" smtClean="0">
                <a:solidFill>
                  <a:prstClr val="white"/>
                </a:solidFill>
              </a:rPr>
              <a:pPr defTabSz="457189"/>
              <a:t>‹#›</a:t>
            </a:fld>
            <a:endParaRPr lang="en-NZ" dirty="0">
              <a:solidFill>
                <a:prstClr val="white"/>
              </a:solidFill>
            </a:endParaRPr>
          </a:p>
        </p:txBody>
      </p:sp>
      <p:pic>
        <p:nvPicPr>
          <p:cNvPr id="8" name="Picture 2" descr="http://ibm-watson.coderpower.com/api/containers/582333f2e95f4a8b18169a17-organization/download/logo.png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822782" y="248238"/>
            <a:ext cx="1028700" cy="398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25953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auto">
          <a:xfrm>
            <a:off x="1016000" y="1354259"/>
            <a:ext cx="8229600" cy="803512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64283" tIns="32142" rIns="64283" bIns="32142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5837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016022" y="3021678"/>
            <a:ext cx="9952567" cy="313593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4283" tIns="32142" rIns="64283" bIns="3214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Box 40"/>
          <p:cNvSpPr txBox="1">
            <a:spLocks noChangeArrowheads="1"/>
          </p:cNvSpPr>
          <p:nvPr userDrawn="1"/>
        </p:nvSpPr>
        <p:spPr bwMode="auto">
          <a:xfrm>
            <a:off x="11140018" y="6310153"/>
            <a:ext cx="452967" cy="1435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b">
            <a:spAutoFit/>
          </a:bodyPr>
          <a:lstStyle>
            <a:lvl1pPr defTabSz="1306513" eaLnBrk="0" hangingPunct="0">
              <a:defRPr sz="26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4538" indent="-285750" defTabSz="1306513" eaLnBrk="0" hangingPunct="0">
              <a:defRPr sz="2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defTabSz="1306513" eaLnBrk="0" hangingPunct="0">
              <a:defRPr sz="2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1788" indent="-230188" defTabSz="1306513" eaLnBrk="0" hangingPunct="0">
              <a:defRPr sz="2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30188" defTabSz="1306513" eaLnBrk="0" hangingPunct="0">
              <a:defRPr sz="2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30188" defTabSz="1306513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30188" defTabSz="1306513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30188" defTabSz="1306513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30188" defTabSz="1306513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50000"/>
              </a:spcBef>
              <a:defRPr/>
            </a:pPr>
            <a:fld id="{925906A9-B419-BC4C-A57D-7D64BC38085E}" type="slidenum">
              <a:rPr lang="en-US" sz="933" smtClean="0">
                <a:solidFill>
                  <a:srgbClr val="000000"/>
                </a:solidFill>
              </a:rPr>
              <a:pPr algn="r" eaLnBrk="1" hangingPunct="1">
                <a:spcBef>
                  <a:spcPct val="50000"/>
                </a:spcBef>
                <a:defRPr/>
              </a:pPr>
              <a:t>‹#›</a:t>
            </a:fld>
            <a:endParaRPr lang="en-US" sz="933" dirty="0" smtClean="0">
              <a:solidFill>
                <a:srgbClr val="000000"/>
              </a:solidFill>
            </a:endParaRPr>
          </a:p>
        </p:txBody>
      </p:sp>
      <p:pic>
        <p:nvPicPr>
          <p:cNvPr id="10" name="Picture 9"/>
          <p:cNvPicPr preferRelativeResize="0">
            <a:picLocks/>
          </p:cNvPicPr>
          <p:nvPr userDrawn="1"/>
        </p:nvPicPr>
        <p:blipFill>
          <a:blip r:embed="rId2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6901" y="6235701"/>
            <a:ext cx="480484" cy="1926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577560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  <p:sldLayoutId id="2147483690" r:id="rId18"/>
    <p:sldLayoutId id="2147483691" r:id="rId19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42544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5333" kern="1200" spc="-67">
          <a:solidFill>
            <a:srgbClr val="339C96"/>
          </a:solidFill>
          <a:latin typeface="HelvNeue for IBM Light"/>
          <a:ea typeface="MS PGothic" pitchFamily="34" charset="-128"/>
          <a:cs typeface="HelvNeue for IBM Light"/>
        </a:defRPr>
      </a:lvl1pPr>
      <a:lvl2pPr algn="l" defTabSz="42544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5333">
          <a:solidFill>
            <a:srgbClr val="4FD9E7"/>
          </a:solidFill>
          <a:latin typeface="HelvNeue for IBM Light" charset="0"/>
          <a:ea typeface="MS PGothic" pitchFamily="34" charset="-128"/>
          <a:cs typeface="HelvNeue for IBM Light" charset="0"/>
        </a:defRPr>
      </a:lvl2pPr>
      <a:lvl3pPr algn="l" defTabSz="42544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5333">
          <a:solidFill>
            <a:srgbClr val="4FD9E7"/>
          </a:solidFill>
          <a:latin typeface="HelvNeue for IBM Light" charset="0"/>
          <a:ea typeface="MS PGothic" pitchFamily="34" charset="-128"/>
          <a:cs typeface="HelvNeue for IBM Light" charset="0"/>
        </a:defRPr>
      </a:lvl3pPr>
      <a:lvl4pPr algn="l" defTabSz="42544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5333">
          <a:solidFill>
            <a:srgbClr val="4FD9E7"/>
          </a:solidFill>
          <a:latin typeface="HelvNeue for IBM Light" charset="0"/>
          <a:ea typeface="MS PGothic" pitchFamily="34" charset="-128"/>
          <a:cs typeface="HelvNeue for IBM Light" charset="0"/>
        </a:defRPr>
      </a:lvl4pPr>
      <a:lvl5pPr algn="l" defTabSz="42544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5333">
          <a:solidFill>
            <a:srgbClr val="4FD9E7"/>
          </a:solidFill>
          <a:latin typeface="HelvNeue for IBM Light" charset="0"/>
          <a:ea typeface="MS PGothic" pitchFamily="34" charset="-128"/>
          <a:cs typeface="HelvNeue for IBM Light" charset="0"/>
        </a:defRPr>
      </a:lvl5pPr>
      <a:lvl6pPr marL="428548" algn="ctr" defTabSz="428548" rtl="0" fontAlgn="base">
        <a:lnSpc>
          <a:spcPct val="90000"/>
        </a:lnSpc>
        <a:spcBef>
          <a:spcPct val="0"/>
        </a:spcBef>
        <a:spcAft>
          <a:spcPct val="0"/>
        </a:spcAft>
        <a:defRPr sz="5200">
          <a:solidFill>
            <a:srgbClr val="4FFAFF"/>
          </a:solidFill>
          <a:latin typeface="Lubalin for IBM Extra Light" charset="0"/>
          <a:ea typeface="ＭＳ Ｐゴシック" charset="0"/>
        </a:defRPr>
      </a:lvl6pPr>
      <a:lvl7pPr marL="857099" algn="ctr" defTabSz="428548" rtl="0" fontAlgn="base">
        <a:lnSpc>
          <a:spcPct val="90000"/>
        </a:lnSpc>
        <a:spcBef>
          <a:spcPct val="0"/>
        </a:spcBef>
        <a:spcAft>
          <a:spcPct val="0"/>
        </a:spcAft>
        <a:defRPr sz="5200">
          <a:solidFill>
            <a:srgbClr val="4FFAFF"/>
          </a:solidFill>
          <a:latin typeface="Lubalin for IBM Extra Light" charset="0"/>
          <a:ea typeface="ＭＳ Ｐゴシック" charset="0"/>
        </a:defRPr>
      </a:lvl7pPr>
      <a:lvl8pPr marL="1285647" algn="ctr" defTabSz="428548" rtl="0" fontAlgn="base">
        <a:lnSpc>
          <a:spcPct val="90000"/>
        </a:lnSpc>
        <a:spcBef>
          <a:spcPct val="0"/>
        </a:spcBef>
        <a:spcAft>
          <a:spcPct val="0"/>
        </a:spcAft>
        <a:defRPr sz="5200">
          <a:solidFill>
            <a:srgbClr val="4FFAFF"/>
          </a:solidFill>
          <a:latin typeface="Lubalin for IBM Extra Light" charset="0"/>
          <a:ea typeface="ＭＳ Ｐゴシック" charset="0"/>
        </a:defRPr>
      </a:lvl8pPr>
      <a:lvl9pPr marL="1714196" algn="ctr" defTabSz="428548" rtl="0" fontAlgn="base">
        <a:lnSpc>
          <a:spcPct val="90000"/>
        </a:lnSpc>
        <a:spcBef>
          <a:spcPct val="0"/>
        </a:spcBef>
        <a:spcAft>
          <a:spcPct val="0"/>
        </a:spcAft>
        <a:defRPr sz="5200">
          <a:solidFill>
            <a:srgbClr val="4FFAFF"/>
          </a:solidFill>
          <a:latin typeface="Lubalin for IBM Extra Light" charset="0"/>
          <a:ea typeface="ＭＳ Ｐゴシック" charset="0"/>
        </a:defRPr>
      </a:lvl9pPr>
    </p:titleStyle>
    <p:bodyStyle>
      <a:lvl1pPr marL="457189" indent="-457189" algn="l" defTabSz="425440" rtl="0" eaLnBrk="0" fontAlgn="base" hangingPunct="0">
        <a:lnSpc>
          <a:spcPct val="150000"/>
        </a:lnSpc>
        <a:spcBef>
          <a:spcPts val="717"/>
        </a:spcBef>
        <a:spcAft>
          <a:spcPct val="0"/>
        </a:spcAft>
        <a:buFont typeface="Arial" charset="0"/>
        <a:defRPr sz="1600" kern="1200">
          <a:solidFill>
            <a:srgbClr val="6D6F71"/>
          </a:solidFill>
          <a:latin typeface="HelvNeue for IBM Light"/>
          <a:ea typeface="MS PGothic" pitchFamily="34" charset="-128"/>
          <a:cs typeface="HelvNeue for IBM Light"/>
        </a:defRPr>
      </a:lvl1pPr>
      <a:lvl2pPr marL="380990" indent="-380990" algn="l" defTabSz="425440" rtl="0" eaLnBrk="0" fontAlgn="base" hangingPunct="0">
        <a:lnSpc>
          <a:spcPct val="150000"/>
        </a:lnSpc>
        <a:spcBef>
          <a:spcPts val="1433"/>
        </a:spcBef>
        <a:spcAft>
          <a:spcPct val="0"/>
        </a:spcAft>
        <a:buClr>
          <a:srgbClr val="4FFAFF"/>
        </a:buClr>
        <a:buFont typeface="Arial" charset="0"/>
        <a:buChar char="•"/>
        <a:defRPr sz="1600" kern="1200">
          <a:solidFill>
            <a:srgbClr val="6D6F71"/>
          </a:solidFill>
          <a:latin typeface="HelvNeue for IBM Light"/>
          <a:ea typeface="MS PGothic" pitchFamily="34" charset="-128"/>
          <a:cs typeface="HelvNeue for IBM Light"/>
        </a:defRPr>
      </a:lvl2pPr>
      <a:lvl3pPr marL="1523962" indent="-304792" algn="l" defTabSz="425440" rtl="0" eaLnBrk="0" fontAlgn="base" hangingPunct="0">
        <a:lnSpc>
          <a:spcPct val="150000"/>
        </a:lnSpc>
        <a:spcBef>
          <a:spcPts val="1200"/>
        </a:spcBef>
        <a:spcAft>
          <a:spcPct val="0"/>
        </a:spcAft>
        <a:buClr>
          <a:srgbClr val="4FFAFF"/>
        </a:buClr>
        <a:defRPr lang="en-US" sz="1600" kern="1200" dirty="0">
          <a:solidFill>
            <a:srgbClr val="6D6F71"/>
          </a:solidFill>
          <a:latin typeface="HelvNeue for IBM Light"/>
          <a:ea typeface="MS PGothic" pitchFamily="34" charset="-128"/>
          <a:cs typeface="HelvNeue for IBM Light"/>
        </a:defRPr>
      </a:lvl3pPr>
      <a:lvl4pPr marL="99482" indent="-99482" algn="l" defTabSz="425440" rtl="0" eaLnBrk="0" fontAlgn="base" hangingPunct="0">
        <a:lnSpc>
          <a:spcPct val="150000"/>
        </a:lnSpc>
        <a:spcBef>
          <a:spcPct val="20000"/>
        </a:spcBef>
        <a:spcAft>
          <a:spcPct val="0"/>
        </a:spcAft>
        <a:buClr>
          <a:srgbClr val="39B2E7"/>
        </a:buClr>
        <a:buSzPct val="125000"/>
        <a:buFont typeface="Arial" charset="0"/>
        <a:buChar char="•"/>
        <a:defRPr sz="1600" kern="1200">
          <a:solidFill>
            <a:srgbClr val="6D6F71"/>
          </a:solidFill>
          <a:latin typeface="HelvNeue for IBM Light"/>
          <a:ea typeface="HelvNeue for IBM" charset="0"/>
          <a:cs typeface="HelvNeue for IBM Light"/>
        </a:defRPr>
      </a:lvl4pPr>
      <a:lvl5pPr marL="410623" indent="-192613" algn="l" defTabSz="425440" rtl="0" eaLnBrk="0" fontAlgn="base" hangingPunct="0">
        <a:lnSpc>
          <a:spcPct val="150000"/>
        </a:lnSpc>
        <a:spcBef>
          <a:spcPct val="20000"/>
        </a:spcBef>
        <a:spcAft>
          <a:spcPct val="0"/>
        </a:spcAft>
        <a:buClr>
          <a:srgbClr val="39B2E7"/>
        </a:buClr>
        <a:buFont typeface="Arial" charset="0"/>
        <a:buChar char="–"/>
        <a:defRPr sz="1600" kern="1200">
          <a:solidFill>
            <a:srgbClr val="6D6F71"/>
          </a:solidFill>
          <a:latin typeface="HelvNeue for IBM Light"/>
          <a:ea typeface="MS PGothic" pitchFamily="34" charset="-128"/>
          <a:cs typeface="HelvNeue for IBM Light"/>
        </a:defRPr>
      </a:lvl5pPr>
      <a:lvl6pPr marL="2357018" indent="-214275" algn="l" defTabSz="428548" rtl="0" eaLnBrk="1" latinLnBrk="0" hangingPunct="1">
        <a:spcBef>
          <a:spcPct val="20000"/>
        </a:spcBef>
        <a:buFont typeface="Arial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6pPr>
      <a:lvl7pPr marL="2785569" indent="-214275" algn="l" defTabSz="428548" rtl="0" eaLnBrk="1" latinLnBrk="0" hangingPunct="1">
        <a:spcBef>
          <a:spcPct val="20000"/>
        </a:spcBef>
        <a:buFont typeface="Arial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7pPr>
      <a:lvl8pPr marL="3214117" indent="-214275" algn="l" defTabSz="428548" rtl="0" eaLnBrk="1" latinLnBrk="0" hangingPunct="1">
        <a:spcBef>
          <a:spcPct val="20000"/>
        </a:spcBef>
        <a:buFont typeface="Arial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8pPr>
      <a:lvl9pPr marL="3642666" indent="-214275" algn="l" defTabSz="428548" rtl="0" eaLnBrk="1" latinLnBrk="0" hangingPunct="1">
        <a:spcBef>
          <a:spcPct val="20000"/>
        </a:spcBef>
        <a:buFont typeface="Arial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28548" rtl="0" eaLnBrk="1" latinLnBrk="0" hangingPunct="1">
        <a:defRPr sz="1733" kern="1200">
          <a:solidFill>
            <a:schemeClr val="tx1"/>
          </a:solidFill>
          <a:latin typeface="+mn-lt"/>
          <a:ea typeface="+mn-ea"/>
          <a:cs typeface="+mn-cs"/>
        </a:defRPr>
      </a:lvl1pPr>
      <a:lvl2pPr marL="428548" algn="l" defTabSz="428548" rtl="0" eaLnBrk="1" latinLnBrk="0" hangingPunct="1">
        <a:defRPr sz="1733" kern="1200">
          <a:solidFill>
            <a:schemeClr val="tx1"/>
          </a:solidFill>
          <a:latin typeface="+mn-lt"/>
          <a:ea typeface="+mn-ea"/>
          <a:cs typeface="+mn-cs"/>
        </a:defRPr>
      </a:lvl2pPr>
      <a:lvl3pPr marL="857099" algn="l" defTabSz="428548" rtl="0" eaLnBrk="1" latinLnBrk="0" hangingPunct="1">
        <a:defRPr sz="1733" kern="1200">
          <a:solidFill>
            <a:schemeClr val="tx1"/>
          </a:solidFill>
          <a:latin typeface="+mn-lt"/>
          <a:ea typeface="+mn-ea"/>
          <a:cs typeface="+mn-cs"/>
        </a:defRPr>
      </a:lvl3pPr>
      <a:lvl4pPr marL="1285647" algn="l" defTabSz="428548" rtl="0" eaLnBrk="1" latinLnBrk="0" hangingPunct="1">
        <a:defRPr sz="1733" kern="1200">
          <a:solidFill>
            <a:schemeClr val="tx1"/>
          </a:solidFill>
          <a:latin typeface="+mn-lt"/>
          <a:ea typeface="+mn-ea"/>
          <a:cs typeface="+mn-cs"/>
        </a:defRPr>
      </a:lvl4pPr>
      <a:lvl5pPr marL="1714196" algn="l" defTabSz="428548" rtl="0" eaLnBrk="1" latinLnBrk="0" hangingPunct="1">
        <a:defRPr sz="1733" kern="1200">
          <a:solidFill>
            <a:schemeClr val="tx1"/>
          </a:solidFill>
          <a:latin typeface="+mn-lt"/>
          <a:ea typeface="+mn-ea"/>
          <a:cs typeface="+mn-cs"/>
        </a:defRPr>
      </a:lvl5pPr>
      <a:lvl6pPr marL="2142745" algn="l" defTabSz="428548" rtl="0" eaLnBrk="1" latinLnBrk="0" hangingPunct="1">
        <a:defRPr sz="1733" kern="1200">
          <a:solidFill>
            <a:schemeClr val="tx1"/>
          </a:solidFill>
          <a:latin typeface="+mn-lt"/>
          <a:ea typeface="+mn-ea"/>
          <a:cs typeface="+mn-cs"/>
        </a:defRPr>
      </a:lvl6pPr>
      <a:lvl7pPr marL="2571294" algn="l" defTabSz="428548" rtl="0" eaLnBrk="1" latinLnBrk="0" hangingPunct="1">
        <a:defRPr sz="1733" kern="1200">
          <a:solidFill>
            <a:schemeClr val="tx1"/>
          </a:solidFill>
          <a:latin typeface="+mn-lt"/>
          <a:ea typeface="+mn-ea"/>
          <a:cs typeface="+mn-cs"/>
        </a:defRPr>
      </a:lvl7pPr>
      <a:lvl8pPr marL="2999842" algn="l" defTabSz="428548" rtl="0" eaLnBrk="1" latinLnBrk="0" hangingPunct="1">
        <a:defRPr sz="1733" kern="1200">
          <a:solidFill>
            <a:schemeClr val="tx1"/>
          </a:solidFill>
          <a:latin typeface="+mn-lt"/>
          <a:ea typeface="+mn-ea"/>
          <a:cs typeface="+mn-cs"/>
        </a:defRPr>
      </a:lvl8pPr>
      <a:lvl9pPr marL="3428392" algn="l" defTabSz="428548" rtl="0" eaLnBrk="1" latinLnBrk="0" hangingPunct="1">
        <a:defRPr sz="173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189"/>
            <a:fld id="{2395334B-2453-4D42-B576-19D3DF966FB8}" type="datetime1">
              <a:rPr lang="en-NZ" smtClean="0">
                <a:solidFill>
                  <a:prstClr val="black">
                    <a:tint val="75000"/>
                  </a:prstClr>
                </a:solidFill>
              </a:rPr>
              <a:pPr defTabSz="457189"/>
              <a:t>21/12/17</a:t>
            </a:fld>
            <a:endParaRPr lang="en-NZ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189"/>
            <a:endParaRPr lang="en-NZ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bg1"/>
                </a:solidFill>
              </a:defRPr>
            </a:lvl1pPr>
          </a:lstStyle>
          <a:p>
            <a:pPr defTabSz="457189"/>
            <a:fld id="{FDDA1327-5AC8-49E7-8D9C-FE3C475FA6D3}" type="slidenum">
              <a:rPr lang="en-NZ" smtClean="0">
                <a:solidFill>
                  <a:prstClr val="white"/>
                </a:solidFill>
              </a:rPr>
              <a:pPr defTabSz="457189"/>
              <a:t>‹#›</a:t>
            </a:fld>
            <a:endParaRPr lang="en-NZ" dirty="0">
              <a:solidFill>
                <a:prstClr val="white"/>
              </a:solidFill>
            </a:endParaRPr>
          </a:p>
        </p:txBody>
      </p:sp>
      <p:pic>
        <p:nvPicPr>
          <p:cNvPr id="8" name="Picture 2" descr="http://ibm-watson.coderpower.com/api/containers/582333f2e95f4a8b18169a17-organization/download/logo.png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822782" y="248238"/>
            <a:ext cx="1028700" cy="398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9709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</p:sldLayoutIdLst>
  <p:hf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189"/>
            <a:fld id="{2395334B-2453-4D42-B576-19D3DF966FB8}" type="datetime1">
              <a:rPr lang="en-NZ" smtClean="0">
                <a:solidFill>
                  <a:prstClr val="black">
                    <a:tint val="75000"/>
                  </a:prstClr>
                </a:solidFill>
              </a:rPr>
              <a:pPr defTabSz="457189"/>
              <a:t>21/12/17</a:t>
            </a:fld>
            <a:endParaRPr lang="en-NZ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189"/>
            <a:endParaRPr lang="en-NZ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bg1"/>
                </a:solidFill>
              </a:defRPr>
            </a:lvl1pPr>
          </a:lstStyle>
          <a:p>
            <a:pPr defTabSz="457189"/>
            <a:fld id="{FDDA1327-5AC8-49E7-8D9C-FE3C475FA6D3}" type="slidenum">
              <a:rPr lang="en-NZ" smtClean="0">
                <a:solidFill>
                  <a:prstClr val="white"/>
                </a:solidFill>
              </a:rPr>
              <a:pPr defTabSz="457189"/>
              <a:t>‹#›</a:t>
            </a:fld>
            <a:endParaRPr lang="en-NZ" dirty="0">
              <a:solidFill>
                <a:prstClr val="white"/>
              </a:solidFill>
            </a:endParaRPr>
          </a:p>
        </p:txBody>
      </p:sp>
      <p:pic>
        <p:nvPicPr>
          <p:cNvPr id="8" name="Picture 2" descr="http://ibm-watson.coderpower.com/api/containers/582333f2e95f4a8b18169a17-organization/download/logo.png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822782" y="248238"/>
            <a:ext cx="1028700" cy="398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08593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  <p:sldLayoutId id="2147483708" r:id="rId4"/>
    <p:sldLayoutId id="2147483709" r:id="rId5"/>
    <p:sldLayoutId id="2147483710" r:id="rId6"/>
    <p:sldLayoutId id="2147483711" r:id="rId7"/>
    <p:sldLayoutId id="2147483712" r:id="rId8"/>
    <p:sldLayoutId id="2147483713" r:id="rId9"/>
    <p:sldLayoutId id="2147483714" r:id="rId10"/>
    <p:sldLayoutId id="2147483715" r:id="rId11"/>
  </p:sldLayoutIdLst>
  <p:hf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6.jpg"/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7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jpe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2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3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5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21" name="Rectangle 2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" y="3894862"/>
            <a:ext cx="10883900" cy="167136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0624" y="4134983"/>
            <a:ext cx="9902881" cy="83186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l"/>
            <a:r>
              <a:rPr lang="en-US" dirty="0" smtClean="0"/>
              <a:t>Container Tracking Demo</a:t>
            </a:r>
            <a:endParaRPr lang="en-US" dirty="0"/>
          </a:p>
        </p:txBody>
      </p:sp>
      <p:pic>
        <p:nvPicPr>
          <p:cNvPr id="10" name="Picture 2" descr="http://ibm-watson.coderpower.com/api/containers/582333f2e95f4a8b18169a17-organization/download/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822782" y="248238"/>
            <a:ext cx="1028700" cy="398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404570" y="4966843"/>
            <a:ext cx="9902881" cy="38694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867" b="1" dirty="0">
                <a:solidFill>
                  <a:prstClr val="white"/>
                </a:solidFill>
              </a:rPr>
              <a:t>Paul Wenzel </a:t>
            </a:r>
            <a:r>
              <a:rPr lang="de-DE" sz="1867" b="1" dirty="0">
                <a:solidFill>
                  <a:prstClr val="white"/>
                </a:solidFill>
              </a:rPr>
              <a:t>• Technical Sales Assistent •</a:t>
            </a:r>
            <a:r>
              <a:rPr lang="en-GB" sz="1867" b="1" dirty="0">
                <a:solidFill>
                  <a:prstClr val="white"/>
                </a:solidFill>
              </a:rPr>
              <a:t>  </a:t>
            </a:r>
            <a:r>
              <a:rPr lang="en-GB" sz="1867" b="1" dirty="0" err="1">
                <a:solidFill>
                  <a:prstClr val="white"/>
                </a:solidFill>
              </a:rPr>
              <a:t>wenzel.paul@de.ibm.com</a:t>
            </a:r>
            <a:r>
              <a:rPr lang="en-GB" sz="1867" b="1" dirty="0">
                <a:solidFill>
                  <a:prstClr val="white"/>
                </a:solidFill>
              </a:rPr>
              <a:t> </a:t>
            </a:r>
            <a:endParaRPr lang="en-US" sz="1867" b="1" dirty="0">
              <a:solidFill>
                <a:prstClr val="white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7831" y="4027694"/>
            <a:ext cx="1405695" cy="1405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356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460" b="26223"/>
          <a:stretch/>
        </p:blipFill>
        <p:spPr>
          <a:xfrm>
            <a:off x="1524000" y="1471749"/>
            <a:ext cx="9144000" cy="3587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359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808"/>
          <a:stretch/>
        </p:blipFill>
        <p:spPr>
          <a:xfrm>
            <a:off x="4304145" y="762000"/>
            <a:ext cx="3857625" cy="5430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637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5600" y="0"/>
            <a:ext cx="3857625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857625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1200" y="0"/>
            <a:ext cx="3857625" cy="6858000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3949989" y="1967347"/>
            <a:ext cx="0" cy="263236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8050934" y="1967347"/>
            <a:ext cx="0" cy="263236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8455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F388EBC-9AD7-A446-8E81-4B6DA44FD286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5</a:t>
            </a:fld>
            <a:endParaRPr lang="en-US" dirty="0">
              <a:solidFill>
                <a:prstClr val="black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43"/>
            <a:ext cx="12192000" cy="6681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590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F388EBC-9AD7-A446-8E81-4B6DA44FD286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6</a:t>
            </a:fld>
            <a:endParaRPr lang="en-US" dirty="0">
              <a:solidFill>
                <a:prstClr val="black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3233"/>
            <a:ext cx="12192000" cy="6711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299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67" y="156634"/>
            <a:ext cx="12192000" cy="5849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34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8983"/>
            <a:ext cx="12192000" cy="4700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876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IoT Design">
  <a:themeElements>
    <a:clrScheme name="Custom 3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63B1E5"/>
      </a:hlink>
      <a:folHlink>
        <a:srgbClr val="4FFAF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3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</TotalTime>
  <Words>14</Words>
  <Application>Microsoft Macintosh PowerPoint</Application>
  <PresentationFormat>Widescreen</PresentationFormat>
  <Paragraphs>5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8</vt:i4>
      </vt:variant>
    </vt:vector>
  </HeadingPairs>
  <TitlesOfParts>
    <vt:vector size="23" baseType="lpstr">
      <vt:lpstr>Calibri</vt:lpstr>
      <vt:lpstr>Calibri Light</vt:lpstr>
      <vt:lpstr>Helvetica Neue</vt:lpstr>
      <vt:lpstr>HelvNeue for IBM</vt:lpstr>
      <vt:lpstr>HelvNeue for IBM Light</vt:lpstr>
      <vt:lpstr>HelvNeue for IBM Medium</vt:lpstr>
      <vt:lpstr>Lubalin for IBM Extra Light</vt:lpstr>
      <vt:lpstr>Lucida Grande</vt:lpstr>
      <vt:lpstr>MS PGothic</vt:lpstr>
      <vt:lpstr>ＭＳ Ｐゴシック</vt:lpstr>
      <vt:lpstr>Arial</vt:lpstr>
      <vt:lpstr>1_Office Theme</vt:lpstr>
      <vt:lpstr>2_IoT Design</vt:lpstr>
      <vt:lpstr>3_Office Theme</vt:lpstr>
      <vt:lpstr>Office Theme</vt:lpstr>
      <vt:lpstr>Container Tracking Demo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Container Tracking Demo</dc:title>
  <dc:creator>Paul Wenzel</dc:creator>
  <cp:lastModifiedBy>Paul Wenzel</cp:lastModifiedBy>
  <cp:revision>23</cp:revision>
  <dcterms:created xsi:type="dcterms:W3CDTF">2017-12-18T13:54:52Z</dcterms:created>
  <dcterms:modified xsi:type="dcterms:W3CDTF">2017-12-21T19:57:41Z</dcterms:modified>
</cp:coreProperties>
</file>